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58" r:id="rId4"/>
    <p:sldId id="277" r:id="rId5"/>
    <p:sldId id="259" r:id="rId6"/>
    <p:sldId id="262" r:id="rId7"/>
    <p:sldId id="263" r:id="rId8"/>
    <p:sldId id="266" r:id="rId9"/>
    <p:sldId id="276" r:id="rId10"/>
    <p:sldId id="283" r:id="rId11"/>
    <p:sldId id="284" r:id="rId12"/>
    <p:sldId id="282" r:id="rId13"/>
    <p:sldId id="285" r:id="rId14"/>
    <p:sldId id="286" r:id="rId15"/>
    <p:sldId id="268" r:id="rId16"/>
    <p:sldId id="281" r:id="rId17"/>
    <p:sldId id="279" r:id="rId18"/>
    <p:sldId id="269" r:id="rId19"/>
    <p:sldId id="270" r:id="rId20"/>
    <p:sldId id="278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F803A-42BA-49BC-9F14-08473BE294E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B7A3-316B-4F8D-959A-B67A1507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37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u="sng" dirty="0" smtClean="0"/>
              <a:t>Ex.25:8,9. </a:t>
            </a:r>
            <a:r>
              <a:rPr lang="en-US" sz="3200" dirty="0" smtClean="0"/>
              <a:t>“El </a:t>
            </a:r>
            <a:r>
              <a:rPr lang="en-US" sz="3200" dirty="0" err="1" smtClean="0"/>
              <a:t>tabernaculo</a:t>
            </a:r>
            <a:r>
              <a:rPr lang="en-US" sz="3200" dirty="0" smtClean="0"/>
              <a:t>  </a:t>
            </a:r>
            <a:r>
              <a:rPr lang="en-US" sz="3200" dirty="0" err="1" smtClean="0"/>
              <a:t>mikdash</a:t>
            </a:r>
            <a:r>
              <a:rPr lang="en-US" sz="3200" dirty="0" smtClean="0"/>
              <a:t> = </a:t>
            </a:r>
            <a:r>
              <a:rPr lang="en-US" sz="3200" dirty="0" err="1" smtClean="0"/>
              <a:t>Santuario</a:t>
            </a:r>
            <a:r>
              <a:rPr lang="en-US" sz="3200" dirty="0" smtClean="0"/>
              <a:t> </a:t>
            </a:r>
            <a:r>
              <a:rPr lang="en-US" sz="3200" dirty="0" err="1" smtClean="0"/>
              <a:t>miskhan</a:t>
            </a:r>
            <a:r>
              <a:rPr lang="en-US" sz="3200" dirty="0" smtClean="0"/>
              <a:t>=</a:t>
            </a:r>
            <a:r>
              <a:rPr lang="en-US" sz="3200" dirty="0" err="1" smtClean="0"/>
              <a:t>habitacion</a:t>
            </a:r>
            <a:r>
              <a:rPr lang="en-US" sz="3200" dirty="0" smtClean="0"/>
              <a:t>; </a:t>
            </a:r>
            <a:r>
              <a:rPr lang="en-US" sz="3200" dirty="0" err="1" smtClean="0"/>
              <a:t>ohel</a:t>
            </a:r>
            <a:r>
              <a:rPr lang="en-US" sz="3200" dirty="0" smtClean="0"/>
              <a:t> </a:t>
            </a:r>
            <a:r>
              <a:rPr lang="en-US" sz="3200" dirty="0" err="1" smtClean="0"/>
              <a:t>mo’ed</a:t>
            </a:r>
            <a:r>
              <a:rPr lang="en-US" sz="3200" dirty="0" smtClean="0"/>
              <a:t> = </a:t>
            </a:r>
            <a:r>
              <a:rPr lang="en-US" sz="3200" dirty="0" err="1" smtClean="0"/>
              <a:t>tienda</a:t>
            </a:r>
            <a:r>
              <a:rPr lang="en-US" sz="3200" dirty="0" smtClean="0"/>
              <a:t> de reunion </a:t>
            </a:r>
            <a:endParaRPr lang="en-US" sz="3200" dirty="0"/>
          </a:p>
        </p:txBody>
      </p:sp>
      <p:pic>
        <p:nvPicPr>
          <p:cNvPr id="4" name="Content Placeholder 3" descr="tabernacle_image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86868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8683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EL ALTAR DE BRONCE </a:t>
            </a:r>
            <a:r>
              <a:rPr lang="en-US" sz="3200" b="1" u="sng" dirty="0" smtClean="0"/>
              <a:t>Ex. 27:1-8  </a:t>
            </a:r>
            <a:r>
              <a:rPr lang="en-US" sz="3200" u="sng" dirty="0" smtClean="0"/>
              <a:t>He.9:13,14 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“</a:t>
            </a:r>
            <a:r>
              <a:rPr lang="en-US" u="sng" dirty="0" err="1" smtClean="0"/>
              <a:t>Cuadrado</a:t>
            </a:r>
            <a:r>
              <a:rPr lang="en-US" u="sng" dirty="0" smtClean="0"/>
              <a:t>” </a:t>
            </a:r>
            <a:r>
              <a:rPr lang="en-US" dirty="0" err="1" smtClean="0"/>
              <a:t>Salvacion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el </a:t>
            </a:r>
            <a:r>
              <a:rPr lang="en-US" dirty="0" err="1" smtClean="0"/>
              <a:t>mundo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Bondad</a:t>
            </a:r>
            <a:r>
              <a:rPr lang="en-US" dirty="0" smtClean="0"/>
              <a:t> y </a:t>
            </a:r>
            <a:r>
              <a:rPr lang="en-US" dirty="0" err="1" smtClean="0"/>
              <a:t>severidad</a:t>
            </a:r>
            <a:r>
              <a:rPr lang="en-US" dirty="0" smtClean="0"/>
              <a:t> de Dios.! </a:t>
            </a:r>
          </a:p>
          <a:p>
            <a:r>
              <a:rPr lang="en-US" dirty="0" smtClean="0"/>
              <a:t>“</a:t>
            </a:r>
            <a:r>
              <a:rPr lang="en-US" b="1" u="sng" dirty="0" smtClean="0"/>
              <a:t>Las </a:t>
            </a:r>
            <a:r>
              <a:rPr lang="en-US" b="1" u="sng" dirty="0" err="1" smtClean="0"/>
              <a:t>ofrendas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 La </a:t>
            </a:r>
            <a:r>
              <a:rPr lang="en-US" dirty="0" err="1" smtClean="0"/>
              <a:t>ofrenda</a:t>
            </a:r>
            <a:r>
              <a:rPr lang="en-US" dirty="0" smtClean="0"/>
              <a:t> </a:t>
            </a:r>
            <a:r>
              <a:rPr lang="en-US" dirty="0" err="1" smtClean="0"/>
              <a:t>encendida</a:t>
            </a:r>
            <a:r>
              <a:rPr lang="en-US" dirty="0" smtClean="0"/>
              <a:t> u </a:t>
            </a:r>
            <a:r>
              <a:rPr lang="en-US" dirty="0" err="1" smtClean="0"/>
              <a:t>holocausto</a:t>
            </a:r>
            <a:r>
              <a:rPr lang="en-US" dirty="0" smtClean="0"/>
              <a:t> Lv. 1:3-11</a:t>
            </a:r>
          </a:p>
          <a:p>
            <a:pPr>
              <a:buNone/>
            </a:pPr>
            <a:r>
              <a:rPr lang="en-US" dirty="0" smtClean="0"/>
              <a:t> La </a:t>
            </a:r>
            <a:r>
              <a:rPr lang="en-US" dirty="0" err="1" smtClean="0"/>
              <a:t>ofrenda</a:t>
            </a:r>
            <a:r>
              <a:rPr lang="en-US" dirty="0" smtClean="0"/>
              <a:t> de comida o de </a:t>
            </a:r>
            <a:r>
              <a:rPr lang="en-US" dirty="0" err="1" smtClean="0"/>
              <a:t>flor</a:t>
            </a:r>
            <a:r>
              <a:rPr lang="en-US" dirty="0" smtClean="0"/>
              <a:t> de </a:t>
            </a:r>
            <a:r>
              <a:rPr lang="en-US" dirty="0" err="1" smtClean="0"/>
              <a:t>harina</a:t>
            </a:r>
            <a:r>
              <a:rPr lang="en-US" dirty="0" smtClean="0"/>
              <a:t> Lv. 2:1-16</a:t>
            </a:r>
          </a:p>
          <a:p>
            <a:pPr>
              <a:buNone/>
            </a:pPr>
            <a:r>
              <a:rPr lang="en-US" dirty="0" smtClean="0"/>
              <a:t> La </a:t>
            </a:r>
            <a:r>
              <a:rPr lang="en-US" dirty="0" err="1" smtClean="0"/>
              <a:t>ofrenda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pecado</a:t>
            </a:r>
            <a:r>
              <a:rPr lang="en-US" dirty="0" smtClean="0"/>
              <a:t> Lv.5:1-13</a:t>
            </a:r>
          </a:p>
          <a:p>
            <a:pPr>
              <a:buNone/>
            </a:pPr>
            <a:r>
              <a:rPr lang="en-US" dirty="0" smtClean="0"/>
              <a:t> La </a:t>
            </a:r>
            <a:r>
              <a:rPr lang="en-US" dirty="0" err="1" smtClean="0"/>
              <a:t>ofrendas</a:t>
            </a:r>
            <a:r>
              <a:rPr lang="en-US" dirty="0" smtClean="0"/>
              <a:t> </a:t>
            </a:r>
            <a:r>
              <a:rPr lang="en-US" dirty="0" err="1" smtClean="0"/>
              <a:t>expiatoria</a:t>
            </a:r>
            <a:r>
              <a:rPr lang="en-US" dirty="0" smtClean="0"/>
              <a:t>;  y la </a:t>
            </a:r>
            <a:r>
              <a:rPr lang="en-US" dirty="0" err="1" smtClean="0"/>
              <a:t>ofrenda</a:t>
            </a:r>
            <a:r>
              <a:rPr lang="en-US" dirty="0" smtClean="0"/>
              <a:t> de </a:t>
            </a:r>
            <a:r>
              <a:rPr lang="en-US" dirty="0" err="1" smtClean="0"/>
              <a:t>paz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066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4 </a:t>
            </a:r>
            <a:r>
              <a:rPr lang="en-US" sz="3200" dirty="0" err="1" smtClean="0"/>
              <a:t>Aspectos</a:t>
            </a:r>
            <a:r>
              <a:rPr lang="en-US" sz="3200" dirty="0" smtClean="0"/>
              <a:t> de la </a:t>
            </a:r>
            <a:r>
              <a:rPr lang="en-US" sz="3200" dirty="0" err="1" smtClean="0"/>
              <a:t>redencion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corresponden</a:t>
            </a:r>
            <a:r>
              <a:rPr lang="en-US" sz="3200" dirty="0" smtClean="0"/>
              <a:t> a los 4 </a:t>
            </a:r>
            <a:r>
              <a:rPr lang="en-US" sz="3200" dirty="0" err="1" smtClean="0"/>
              <a:t>lados</a:t>
            </a:r>
            <a:r>
              <a:rPr lang="en-US" sz="3200" dirty="0" smtClean="0"/>
              <a:t> del altar.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i="1" dirty="0" smtClean="0"/>
              <a:t>1. </a:t>
            </a:r>
            <a:r>
              <a:rPr lang="en-US" i="1" dirty="0" err="1" smtClean="0"/>
              <a:t>Propiciacion</a:t>
            </a:r>
            <a:r>
              <a:rPr lang="en-US" i="1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aplacar</a:t>
            </a:r>
            <a:r>
              <a:rPr lang="en-US" dirty="0" smtClean="0"/>
              <a:t> el </a:t>
            </a:r>
            <a:r>
              <a:rPr lang="en-US" dirty="0" err="1" smtClean="0"/>
              <a:t>juicio</a:t>
            </a:r>
            <a:r>
              <a:rPr lang="en-US" dirty="0" smtClean="0"/>
              <a:t> de Dios y </a:t>
            </a:r>
            <a:r>
              <a:rPr lang="en-US" dirty="0" err="1" smtClean="0"/>
              <a:t>llevar</a:t>
            </a:r>
            <a:r>
              <a:rPr lang="en-US" dirty="0" smtClean="0"/>
              <a:t> la culpa de la </a:t>
            </a:r>
            <a:r>
              <a:rPr lang="en-US" dirty="0" err="1" smtClean="0"/>
              <a:t>ley</a:t>
            </a:r>
            <a:r>
              <a:rPr lang="en-US" dirty="0" smtClean="0"/>
              <a:t> </a:t>
            </a:r>
            <a:r>
              <a:rPr lang="en-US" dirty="0" err="1" smtClean="0"/>
              <a:t>violada</a:t>
            </a:r>
            <a:r>
              <a:rPr lang="en-US" dirty="0" smtClean="0"/>
              <a:t>. 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tenia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solamente</a:t>
            </a:r>
            <a:r>
              <a:rPr lang="en-US" dirty="0" smtClean="0"/>
              <a:t> con Dios. Rom 3:25</a:t>
            </a:r>
          </a:p>
          <a:p>
            <a:r>
              <a:rPr lang="en-US" i="1" dirty="0" smtClean="0"/>
              <a:t>2. </a:t>
            </a:r>
            <a:r>
              <a:rPr lang="en-US" i="1" dirty="0" err="1" smtClean="0"/>
              <a:t>Substitucion</a:t>
            </a:r>
            <a:r>
              <a:rPr lang="en-US" i="1" dirty="0" smtClean="0"/>
              <a:t>  </a:t>
            </a:r>
            <a:r>
              <a:rPr lang="en-US" dirty="0" smtClean="0"/>
              <a:t>Cristo </a:t>
            </a:r>
            <a:r>
              <a:rPr lang="en-US" dirty="0" err="1" smtClean="0"/>
              <a:t>llevo</a:t>
            </a:r>
            <a:r>
              <a:rPr lang="en-US" dirty="0" smtClean="0"/>
              <a:t> la </a:t>
            </a:r>
            <a:r>
              <a:rPr lang="en-US" dirty="0" err="1" smtClean="0"/>
              <a:t>culpabilidad</a:t>
            </a:r>
            <a:r>
              <a:rPr lang="en-US" dirty="0" smtClean="0"/>
              <a:t> del </a:t>
            </a:r>
            <a:r>
              <a:rPr lang="en-US" dirty="0" err="1" smtClean="0"/>
              <a:t>hom-bre</a:t>
            </a:r>
            <a:r>
              <a:rPr lang="en-US" dirty="0" smtClean="0"/>
              <a:t>.  En Lv. 16 = Aaron </a:t>
            </a:r>
            <a:r>
              <a:rPr lang="en-US" dirty="0" err="1" smtClean="0"/>
              <a:t>coloca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cabeza</a:t>
            </a:r>
            <a:r>
              <a:rPr lang="en-US" dirty="0" smtClean="0"/>
              <a:t>  del macho </a:t>
            </a:r>
            <a:r>
              <a:rPr lang="en-US" dirty="0" err="1" smtClean="0"/>
              <a:t>cabrio</a:t>
            </a:r>
            <a:r>
              <a:rPr lang="en-US" dirty="0" smtClean="0"/>
              <a:t> y </a:t>
            </a:r>
            <a:r>
              <a:rPr lang="en-US" dirty="0" err="1" smtClean="0"/>
              <a:t>confiesa</a:t>
            </a:r>
            <a:r>
              <a:rPr lang="en-US" dirty="0" smtClean="0"/>
              <a:t> los </a:t>
            </a:r>
            <a:r>
              <a:rPr lang="en-US" dirty="0" err="1" smtClean="0"/>
              <a:t>pecados</a:t>
            </a:r>
            <a:r>
              <a:rPr lang="en-US" dirty="0" smtClean="0"/>
              <a:t> del pueblo.  3. </a:t>
            </a:r>
            <a:r>
              <a:rPr lang="en-US" i="1" dirty="0" err="1" smtClean="0"/>
              <a:t>Reconciliacion</a:t>
            </a:r>
            <a:r>
              <a:rPr lang="en-US" i="1" dirty="0" smtClean="0"/>
              <a:t>. </a:t>
            </a:r>
            <a:r>
              <a:rPr lang="en-US" dirty="0" smtClean="0"/>
              <a:t>Ella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de la </a:t>
            </a:r>
            <a:r>
              <a:rPr lang="en-US" dirty="0" err="1" smtClean="0"/>
              <a:t>enemistad</a:t>
            </a:r>
            <a:r>
              <a:rPr lang="en-US" dirty="0" smtClean="0"/>
              <a:t> al favor de Dios. La culpa </a:t>
            </a:r>
            <a:r>
              <a:rPr lang="en-US" dirty="0" err="1" smtClean="0"/>
              <a:t>perdonada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sacrificio</a:t>
            </a:r>
            <a:r>
              <a:rPr lang="en-US" dirty="0" smtClean="0"/>
              <a:t> de la </a:t>
            </a:r>
            <a:r>
              <a:rPr lang="en-US" dirty="0" err="1" smtClean="0"/>
              <a:t>cruz</a:t>
            </a:r>
            <a:r>
              <a:rPr lang="en-US" dirty="0" smtClean="0"/>
              <a:t>  Ro. 5:10  </a:t>
            </a:r>
            <a:r>
              <a:rPr lang="en-US" dirty="0" err="1" smtClean="0"/>
              <a:t>Ef</a:t>
            </a:r>
            <a:r>
              <a:rPr lang="en-US" dirty="0" smtClean="0"/>
              <a:t>. 2:16</a:t>
            </a:r>
          </a:p>
          <a:p>
            <a:r>
              <a:rPr lang="en-US" i="1" dirty="0" smtClean="0"/>
              <a:t>4 El </a:t>
            </a:r>
            <a:r>
              <a:rPr lang="en-US" i="1" dirty="0" err="1" smtClean="0"/>
              <a:t>rescate</a:t>
            </a:r>
            <a:r>
              <a:rPr lang="en-US" i="1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pagado</a:t>
            </a:r>
            <a:r>
              <a:rPr lang="en-US" dirty="0" smtClean="0"/>
              <a:t>. 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vendidos</a:t>
            </a:r>
            <a:r>
              <a:rPr lang="en-US" dirty="0" smtClean="0"/>
              <a:t> al </a:t>
            </a:r>
            <a:r>
              <a:rPr lang="en-US" dirty="0" err="1" smtClean="0"/>
              <a:t>pecado</a:t>
            </a:r>
            <a:r>
              <a:rPr lang="en-US" dirty="0" smtClean="0"/>
              <a:t>, el </a:t>
            </a:r>
            <a:r>
              <a:rPr lang="en-US" dirty="0" err="1" smtClean="0"/>
              <a:t>vino</a:t>
            </a:r>
            <a:r>
              <a:rPr lang="en-US" dirty="0" smtClean="0"/>
              <a:t> a </a:t>
            </a:r>
            <a:r>
              <a:rPr lang="en-US" dirty="0" err="1" smtClean="0"/>
              <a:t>rescatarnos</a:t>
            </a:r>
            <a:r>
              <a:rPr lang="en-US" dirty="0" smtClean="0"/>
              <a:t>. </a:t>
            </a:r>
            <a:r>
              <a:rPr lang="en-US" dirty="0" err="1" smtClean="0"/>
              <a:t>Hch</a:t>
            </a:r>
            <a:r>
              <a:rPr lang="en-US" dirty="0" smtClean="0"/>
              <a:t> 20:28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236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sz="3200" dirty="0" smtClean="0"/>
              <a:t>EL LAVACRO </a:t>
            </a:r>
            <a:r>
              <a:rPr lang="en-US" sz="3200" u="sng" dirty="0" smtClean="0"/>
              <a:t>Ex.30:17-21</a:t>
            </a:r>
            <a:r>
              <a:rPr lang="en-US" sz="3200" dirty="0" smtClean="0"/>
              <a:t> </a:t>
            </a:r>
            <a:r>
              <a:rPr lang="en-US" sz="3200" dirty="0" err="1" smtClean="0"/>
              <a:t>Hecho</a:t>
            </a:r>
            <a:r>
              <a:rPr lang="en-US" sz="3200" dirty="0" smtClean="0"/>
              <a:t> de </a:t>
            </a:r>
            <a:r>
              <a:rPr lang="en-US" sz="3200" dirty="0" err="1" smtClean="0"/>
              <a:t>bronce</a:t>
            </a:r>
            <a:r>
              <a:rPr lang="en-US" sz="3200" dirty="0" smtClean="0"/>
              <a:t> </a:t>
            </a:r>
            <a:r>
              <a:rPr lang="en-US" sz="3200" dirty="0" err="1" smtClean="0"/>
              <a:t>colocado</a:t>
            </a:r>
            <a:r>
              <a:rPr lang="en-US" sz="3200" dirty="0" smtClean="0"/>
              <a:t> entre el altar y el sugar </a:t>
            </a:r>
            <a:r>
              <a:rPr lang="en-US" sz="3200" dirty="0" err="1" smtClean="0"/>
              <a:t>santo</a:t>
            </a:r>
            <a:r>
              <a:rPr lang="en-US" sz="3200" dirty="0" smtClean="0"/>
              <a:t> </a:t>
            </a:r>
            <a:r>
              <a:rPr lang="en-US" sz="3200" dirty="0" err="1" smtClean="0"/>
              <a:t>tipo</a:t>
            </a:r>
            <a:r>
              <a:rPr lang="en-US" sz="3200" dirty="0" smtClean="0"/>
              <a:t> de Cristo, la </a:t>
            </a:r>
            <a:r>
              <a:rPr lang="en-US" sz="3200" dirty="0" err="1" smtClean="0"/>
              <a:t>palabra</a:t>
            </a:r>
            <a:r>
              <a:rPr lang="en-US" sz="3200" dirty="0" smtClean="0"/>
              <a:t> </a:t>
            </a:r>
            <a:r>
              <a:rPr lang="en-US" sz="3200" dirty="0" err="1" smtClean="0"/>
              <a:t>viviente</a:t>
            </a:r>
            <a:r>
              <a:rPr lang="en-US" sz="3200" dirty="0" smtClean="0"/>
              <a:t> el </a:t>
            </a:r>
            <a:r>
              <a:rPr lang="en-US" sz="3200" dirty="0" err="1" smtClean="0"/>
              <a:t>agua</a:t>
            </a:r>
            <a:r>
              <a:rPr lang="en-US" sz="3200" dirty="0" smtClean="0"/>
              <a:t> </a:t>
            </a: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habla</a:t>
            </a:r>
            <a:r>
              <a:rPr lang="en-US" sz="3200" dirty="0" smtClean="0"/>
              <a:t> de la </a:t>
            </a:r>
            <a:r>
              <a:rPr lang="en-US" sz="3200" dirty="0" err="1" smtClean="0"/>
              <a:t>palabra</a:t>
            </a:r>
            <a:r>
              <a:rPr lang="en-US" sz="3200" dirty="0" smtClean="0"/>
              <a:t> </a:t>
            </a:r>
            <a:r>
              <a:rPr lang="en-US" sz="3200" dirty="0" err="1" smtClean="0"/>
              <a:t>escrita</a:t>
            </a:r>
            <a:r>
              <a:rPr lang="en-US" sz="3200" dirty="0" smtClean="0"/>
              <a:t>.  </a:t>
            </a:r>
            <a:br>
              <a:rPr lang="en-US" sz="3200" dirty="0" smtClean="0"/>
            </a:br>
            <a:r>
              <a:rPr lang="en-US" sz="3200" dirty="0" smtClean="0"/>
              <a:t>Es la </a:t>
            </a:r>
            <a:r>
              <a:rPr lang="en-US" sz="3200" dirty="0" err="1" smtClean="0"/>
              <a:t>santificacion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palabra</a:t>
            </a:r>
            <a:r>
              <a:rPr lang="en-US" sz="3200" dirty="0" smtClean="0"/>
              <a:t> de Dios</a:t>
            </a:r>
            <a:endParaRPr lang="en-US" sz="3200" dirty="0"/>
          </a:p>
        </p:txBody>
      </p:sp>
      <p:pic>
        <p:nvPicPr>
          <p:cNvPr id="4" name="Content Placeholder 3" descr="tabernacle_image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672556"/>
            <a:ext cx="7239000" cy="403304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El altar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los </a:t>
            </a:r>
            <a:r>
              <a:rPr lang="en-US" sz="3200" dirty="0" err="1" smtClean="0"/>
              <a:t>pecadores</a:t>
            </a:r>
            <a:r>
              <a:rPr lang="en-US" sz="3200" dirty="0" smtClean="0"/>
              <a:t>.  El </a:t>
            </a:r>
            <a:r>
              <a:rPr lang="en-US" sz="3200" dirty="0" err="1" smtClean="0"/>
              <a:t>lavacro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los </a:t>
            </a:r>
            <a:r>
              <a:rPr lang="en-US" sz="3200" dirty="0" err="1" smtClean="0"/>
              <a:t>sacerdotes</a:t>
            </a:r>
            <a:r>
              <a:rPr lang="en-US" sz="3200" dirty="0" smtClean="0"/>
              <a:t> con el fin de </a:t>
            </a:r>
            <a:r>
              <a:rPr lang="en-US" sz="3200" dirty="0" err="1" smtClean="0"/>
              <a:t>entrar</a:t>
            </a:r>
            <a:r>
              <a:rPr lang="en-US" sz="3200" dirty="0" smtClean="0"/>
              <a:t> al </a:t>
            </a:r>
            <a:r>
              <a:rPr lang="en-US" sz="3200" dirty="0" err="1" smtClean="0"/>
              <a:t>lugar</a:t>
            </a:r>
            <a:r>
              <a:rPr lang="en-US" sz="3200" dirty="0" smtClean="0"/>
              <a:t> </a:t>
            </a:r>
            <a:r>
              <a:rPr lang="en-US" sz="3200" dirty="0" err="1" smtClean="0"/>
              <a:t>santo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adorar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El </a:t>
            </a:r>
            <a:r>
              <a:rPr lang="en-US" dirty="0" err="1" smtClean="0"/>
              <a:t>lavacro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hecho</a:t>
            </a:r>
            <a:r>
              <a:rPr lang="en-US" dirty="0" smtClean="0"/>
              <a:t> de los </a:t>
            </a:r>
            <a:r>
              <a:rPr lang="en-US" dirty="0" err="1" smtClean="0"/>
              <a:t>espejos</a:t>
            </a:r>
            <a:r>
              <a:rPr lang="en-US" dirty="0" smtClean="0"/>
              <a:t> de </a:t>
            </a:r>
            <a:r>
              <a:rPr lang="en-US" dirty="0" err="1" smtClean="0"/>
              <a:t>bronce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mujeres</a:t>
            </a:r>
            <a:r>
              <a:rPr lang="en-US" dirty="0" smtClean="0"/>
              <a:t> de Israel. </a:t>
            </a:r>
            <a:r>
              <a:rPr lang="en-US" u="sng" dirty="0" smtClean="0"/>
              <a:t>Ex. 38:8 </a:t>
            </a:r>
            <a:r>
              <a:rPr lang="en-US" dirty="0" smtClean="0"/>
              <a:t>El </a:t>
            </a:r>
            <a:r>
              <a:rPr lang="en-US" dirty="0" err="1" smtClean="0"/>
              <a:t>espejo</a:t>
            </a:r>
            <a:r>
              <a:rPr lang="en-US" dirty="0" smtClean="0"/>
              <a:t> </a:t>
            </a:r>
            <a:r>
              <a:rPr lang="en-US" dirty="0" err="1" smtClean="0"/>
              <a:t>refleja</a:t>
            </a:r>
            <a:r>
              <a:rPr lang="en-US" dirty="0" smtClean="0"/>
              <a:t> la persona </a:t>
            </a:r>
            <a:r>
              <a:rPr lang="en-US" dirty="0" err="1" smtClean="0"/>
              <a:t>misma</a:t>
            </a:r>
            <a:r>
              <a:rPr lang="en-US" dirty="0" smtClean="0"/>
              <a:t>, </a:t>
            </a:r>
            <a:r>
              <a:rPr lang="en-US" dirty="0" err="1" smtClean="0"/>
              <a:t>muestra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bellezas</a:t>
            </a:r>
            <a:r>
              <a:rPr lang="en-US" dirty="0" smtClean="0"/>
              <a:t> o </a:t>
            </a:r>
            <a:r>
              <a:rPr lang="en-US" dirty="0" err="1" smtClean="0"/>
              <a:t>deformi-dades</a:t>
            </a:r>
            <a:r>
              <a:rPr lang="en-US" dirty="0" smtClean="0"/>
              <a:t>.  </a:t>
            </a:r>
            <a:r>
              <a:rPr lang="en-US" dirty="0" err="1" smtClean="0"/>
              <a:t>Asi</a:t>
            </a:r>
            <a:r>
              <a:rPr lang="en-US" dirty="0" smtClean="0"/>
              <a:t> la </a:t>
            </a:r>
            <a:r>
              <a:rPr lang="en-US" dirty="0" err="1" smtClean="0"/>
              <a:t>palabra</a:t>
            </a:r>
            <a:r>
              <a:rPr lang="en-US" dirty="0" smtClean="0"/>
              <a:t> de Dios,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espejo</a:t>
            </a:r>
            <a:r>
              <a:rPr lang="en-US" dirty="0" smtClean="0"/>
              <a:t>, re-</a:t>
            </a:r>
            <a:r>
              <a:rPr lang="en-US" dirty="0" err="1" smtClean="0"/>
              <a:t>fleja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belleza</a:t>
            </a:r>
            <a:r>
              <a:rPr lang="en-US" dirty="0" smtClean="0"/>
              <a:t> o </a:t>
            </a:r>
            <a:r>
              <a:rPr lang="en-US" dirty="0" err="1" smtClean="0"/>
              <a:t>deformidades</a:t>
            </a:r>
            <a:r>
              <a:rPr lang="en-US" dirty="0" smtClean="0"/>
              <a:t> </a:t>
            </a:r>
            <a:r>
              <a:rPr lang="en-US" dirty="0" err="1" smtClean="0"/>
              <a:t>espirituales</a:t>
            </a:r>
            <a:r>
              <a:rPr lang="en-US" dirty="0" smtClean="0"/>
              <a:t> del </a:t>
            </a:r>
            <a:r>
              <a:rPr lang="en-US" dirty="0" err="1" smtClean="0"/>
              <a:t>creyente</a:t>
            </a:r>
            <a:r>
              <a:rPr lang="en-US" dirty="0" smtClean="0"/>
              <a:t>. Como el </a:t>
            </a:r>
            <a:r>
              <a:rPr lang="en-US" dirty="0" err="1" smtClean="0"/>
              <a:t>lavacro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lleno</a:t>
            </a:r>
            <a:r>
              <a:rPr lang="en-US" dirty="0" smtClean="0"/>
              <a:t> de </a:t>
            </a:r>
            <a:r>
              <a:rPr lang="en-US" dirty="0" err="1" smtClean="0"/>
              <a:t>agua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limpiar</a:t>
            </a:r>
            <a:r>
              <a:rPr lang="en-US" dirty="0" smtClean="0"/>
              <a:t>, </a:t>
            </a:r>
            <a:r>
              <a:rPr lang="en-US" dirty="0" err="1" smtClean="0"/>
              <a:t>asi</a:t>
            </a:r>
            <a:r>
              <a:rPr lang="en-US" dirty="0" smtClean="0"/>
              <a:t> </a:t>
            </a:r>
            <a:r>
              <a:rPr lang="en-US" dirty="0" err="1" smtClean="0"/>
              <a:t>tambien</a:t>
            </a:r>
            <a:r>
              <a:rPr lang="en-US" dirty="0" smtClean="0"/>
              <a:t> la </a:t>
            </a:r>
            <a:r>
              <a:rPr lang="en-US" dirty="0" err="1" smtClean="0"/>
              <a:t>Palabra</a:t>
            </a:r>
            <a:r>
              <a:rPr lang="en-US" dirty="0" smtClean="0"/>
              <a:t> de Dios no </a:t>
            </a:r>
            <a:r>
              <a:rPr lang="en-US" dirty="0" err="1" smtClean="0"/>
              <a:t>solamente</a:t>
            </a:r>
            <a:r>
              <a:rPr lang="en-US" dirty="0" smtClean="0"/>
              <a:t> </a:t>
            </a:r>
            <a:r>
              <a:rPr lang="en-US" dirty="0" err="1" smtClean="0"/>
              <a:t>revela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manchas</a:t>
            </a:r>
            <a:r>
              <a:rPr lang="en-US" dirty="0" smtClean="0"/>
              <a:t> </a:t>
            </a:r>
            <a:r>
              <a:rPr lang="en-US" dirty="0" err="1" smtClean="0"/>
              <a:t>sino</a:t>
            </a:r>
            <a:r>
              <a:rPr lang="en-US" dirty="0" smtClean="0"/>
              <a:t> </a:t>
            </a:r>
            <a:r>
              <a:rPr lang="en-US" dirty="0" err="1" smtClean="0"/>
              <a:t>tambien</a:t>
            </a:r>
            <a:r>
              <a:rPr lang="en-US" dirty="0" smtClean="0"/>
              <a:t> a Cristo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Aquel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 de </a:t>
            </a:r>
            <a:r>
              <a:rPr lang="en-US" dirty="0" err="1" smtClean="0"/>
              <a:t>lim-piarnos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He. 4:12  1Jn 1:7</a:t>
            </a:r>
            <a:r>
              <a:rPr lang="en-US" dirty="0" smtClean="0"/>
              <a:t> </a:t>
            </a:r>
            <a:r>
              <a:rPr lang="en-US" i="1" dirty="0" smtClean="0"/>
              <a:t>Y la </a:t>
            </a:r>
            <a:r>
              <a:rPr lang="en-US" i="1" dirty="0" err="1" smtClean="0"/>
              <a:t>sangre</a:t>
            </a:r>
            <a:r>
              <a:rPr lang="en-US" i="1" dirty="0" smtClean="0"/>
              <a:t> de </a:t>
            </a:r>
            <a:r>
              <a:rPr lang="en-US" i="1" dirty="0" err="1" smtClean="0"/>
              <a:t>Jesucristo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hijo</a:t>
            </a:r>
            <a:endParaRPr lang="en-US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2652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sz="3200" u="sng" dirty="0" smtClean="0"/>
              <a:t>Ex.29:4  </a:t>
            </a:r>
            <a:r>
              <a:rPr lang="en-US" sz="3200" dirty="0" smtClean="0"/>
              <a:t>Los </a:t>
            </a:r>
            <a:r>
              <a:rPr lang="en-US" sz="3200" dirty="0" err="1" smtClean="0"/>
              <a:t>sacerdotes</a:t>
            </a:r>
            <a:r>
              <a:rPr lang="en-US" sz="3200" dirty="0" smtClean="0"/>
              <a:t>, el </a:t>
            </a:r>
            <a:r>
              <a:rPr lang="en-US" sz="3200" dirty="0" err="1" smtClean="0"/>
              <a:t>dia</a:t>
            </a:r>
            <a:r>
              <a:rPr lang="en-US" sz="3200" dirty="0" smtClean="0"/>
              <a:t> de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consagracion</a:t>
            </a:r>
            <a:r>
              <a:rPr lang="en-US" sz="3200" dirty="0" smtClean="0"/>
              <a:t>, </a:t>
            </a:r>
            <a:r>
              <a:rPr lang="en-US" sz="3200" dirty="0" err="1" smtClean="0"/>
              <a:t>fueron</a:t>
            </a:r>
            <a:r>
              <a:rPr lang="en-US" sz="3200" dirty="0" smtClean="0"/>
              <a:t> </a:t>
            </a:r>
            <a:r>
              <a:rPr lang="en-US" sz="3200" dirty="0" err="1" smtClean="0"/>
              <a:t>llevados</a:t>
            </a:r>
            <a:r>
              <a:rPr lang="en-US" sz="3200" dirty="0" smtClean="0"/>
              <a:t> a la </a:t>
            </a:r>
            <a:r>
              <a:rPr lang="en-US" sz="3200" dirty="0" err="1" smtClean="0"/>
              <a:t>puerta</a:t>
            </a:r>
            <a:r>
              <a:rPr lang="en-US" sz="3200" dirty="0" smtClean="0"/>
              <a:t> del </a:t>
            </a:r>
            <a:r>
              <a:rPr lang="en-US" sz="3200" dirty="0" err="1" smtClean="0"/>
              <a:t>Tabernaculo</a:t>
            </a:r>
            <a:r>
              <a:rPr lang="en-US" sz="3200" dirty="0" smtClean="0"/>
              <a:t> y </a:t>
            </a:r>
            <a:r>
              <a:rPr lang="en-US" sz="3200" dirty="0" err="1" smtClean="0"/>
              <a:t>lavados</a:t>
            </a:r>
            <a:r>
              <a:rPr lang="en-US" sz="3200" dirty="0" smtClean="0"/>
              <a:t> </a:t>
            </a:r>
            <a:r>
              <a:rPr lang="en-US" sz="3200" dirty="0" err="1" smtClean="0"/>
              <a:t>completamente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Moises</a:t>
            </a:r>
            <a:r>
              <a:rPr lang="en-US" sz="3200" dirty="0" smtClean="0"/>
              <a:t>,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b="1" u="sng" dirty="0" smtClean="0"/>
              <a:t>Lv. 8:6 </a:t>
            </a:r>
            <a:r>
              <a:rPr lang="en-US" dirty="0" err="1" smtClean="0"/>
              <a:t>Otra</a:t>
            </a:r>
            <a:r>
              <a:rPr lang="en-US" dirty="0" smtClean="0"/>
              <a:t> persona </a:t>
            </a:r>
            <a:r>
              <a:rPr lang="en-US" dirty="0" err="1" smtClean="0"/>
              <a:t>tenia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lavarlos</a:t>
            </a:r>
            <a:r>
              <a:rPr lang="en-US" dirty="0" smtClean="0"/>
              <a:t>; no </a:t>
            </a:r>
            <a:r>
              <a:rPr lang="en-US" dirty="0" err="1" smtClean="0"/>
              <a:t>podian</a:t>
            </a:r>
            <a:r>
              <a:rPr lang="en-US" dirty="0" smtClean="0"/>
              <a:t> </a:t>
            </a:r>
            <a:r>
              <a:rPr lang="en-US" dirty="0" err="1" smtClean="0"/>
              <a:t>hacero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mismos</a:t>
            </a:r>
            <a:r>
              <a:rPr lang="en-US" dirty="0" smtClean="0"/>
              <a:t>.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repetido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he-</a:t>
            </a:r>
            <a:r>
              <a:rPr lang="en-US" dirty="0" err="1" smtClean="0"/>
              <a:t>cho</a:t>
            </a:r>
            <a:r>
              <a:rPr lang="en-US" dirty="0" smtClean="0"/>
              <a:t>. 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simboliza</a:t>
            </a:r>
            <a:r>
              <a:rPr lang="en-US" dirty="0" smtClean="0"/>
              <a:t> la </a:t>
            </a:r>
            <a:r>
              <a:rPr lang="en-US" dirty="0" err="1" smtClean="0"/>
              <a:t>salvacion</a:t>
            </a:r>
            <a:r>
              <a:rPr lang="en-US" dirty="0" smtClean="0"/>
              <a:t> y </a:t>
            </a:r>
            <a:r>
              <a:rPr lang="en-US" dirty="0" err="1" smtClean="0"/>
              <a:t>esta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 con </a:t>
            </a:r>
            <a:r>
              <a:rPr lang="en-US" u="sng" dirty="0" smtClean="0"/>
              <a:t>Tito 3:5  </a:t>
            </a:r>
          </a:p>
          <a:p>
            <a:pPr algn="just"/>
            <a:r>
              <a:rPr lang="en-US" dirty="0" smtClean="0"/>
              <a:t>En </a:t>
            </a:r>
            <a:r>
              <a:rPr lang="en-US" u="sng" dirty="0" smtClean="0"/>
              <a:t>Ex. 29:4 </a:t>
            </a:r>
            <a:r>
              <a:rPr lang="en-US" dirty="0" smtClean="0"/>
              <a:t>“</a:t>
            </a:r>
            <a:r>
              <a:rPr lang="en-US" dirty="0" err="1" smtClean="0"/>
              <a:t>lavar</a:t>
            </a:r>
            <a:r>
              <a:rPr lang="en-US" dirty="0" smtClean="0"/>
              <a:t>”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lavarce</a:t>
            </a:r>
            <a:r>
              <a:rPr lang="en-US" dirty="0" smtClean="0"/>
              <a:t> </a:t>
            </a:r>
            <a:r>
              <a:rPr lang="en-US" dirty="0" err="1" smtClean="0"/>
              <a:t>completamente</a:t>
            </a:r>
            <a:r>
              <a:rPr lang="en-US" dirty="0" smtClean="0"/>
              <a:t>, </a:t>
            </a:r>
            <a:r>
              <a:rPr lang="en-US" dirty="0" err="1" smtClean="0"/>
              <a:t>bañarse</a:t>
            </a:r>
            <a:r>
              <a:rPr lang="en-US" dirty="0" smtClean="0"/>
              <a:t>” </a:t>
            </a:r>
            <a:r>
              <a:rPr lang="en-US" dirty="0" err="1" smtClean="0"/>
              <a:t>pero</a:t>
            </a:r>
            <a:r>
              <a:rPr lang="en-US" dirty="0" smtClean="0"/>
              <a:t> en </a:t>
            </a:r>
            <a:r>
              <a:rPr lang="en-US" u="sng" dirty="0" smtClean="0"/>
              <a:t>Ex. 30:20,21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</a:t>
            </a:r>
            <a:r>
              <a:rPr lang="en-US" dirty="0" err="1" smtClean="0"/>
              <a:t>lavar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parte, la </a:t>
            </a:r>
            <a:r>
              <a:rPr lang="en-US" dirty="0" err="1" smtClean="0"/>
              <a:t>cara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.</a:t>
            </a:r>
          </a:p>
          <a:p>
            <a:pPr algn="just"/>
            <a:r>
              <a:rPr lang="en-US" u="sng" dirty="0" smtClean="0"/>
              <a:t>Jn. 13: 10 </a:t>
            </a:r>
            <a:r>
              <a:rPr lang="en-US" dirty="0" smtClean="0"/>
              <a:t>Cristo </a:t>
            </a:r>
            <a:r>
              <a:rPr lang="en-US" dirty="0" err="1" smtClean="0"/>
              <a:t>hizo</a:t>
            </a:r>
            <a:r>
              <a:rPr lang="en-US" dirty="0" smtClean="0"/>
              <a:t> la </a:t>
            </a:r>
            <a:r>
              <a:rPr lang="en-US" dirty="0" err="1" smtClean="0"/>
              <a:t>misma</a:t>
            </a:r>
            <a:r>
              <a:rPr lang="en-US" dirty="0" smtClean="0"/>
              <a:t> </a:t>
            </a:r>
            <a:r>
              <a:rPr lang="en-US" dirty="0" err="1" smtClean="0"/>
              <a:t>diferencia</a:t>
            </a:r>
            <a:r>
              <a:rPr lang="en-US" dirty="0" smtClean="0"/>
              <a:t> en el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bañarse</a:t>
            </a:r>
            <a:r>
              <a:rPr lang="en-US" dirty="0" smtClean="0"/>
              <a:t> y </a:t>
            </a:r>
            <a:r>
              <a:rPr lang="en-US" dirty="0" err="1" smtClean="0"/>
              <a:t>lavarse</a:t>
            </a:r>
            <a:r>
              <a:rPr lang="en-US" dirty="0" smtClean="0"/>
              <a:t> </a:t>
            </a:r>
            <a:r>
              <a:rPr lang="en-US" dirty="0" err="1" smtClean="0"/>
              <a:t>antitipo</a:t>
            </a:r>
            <a:r>
              <a:rPr lang="en-US" dirty="0" smtClean="0"/>
              <a:t> del lava-</a:t>
            </a:r>
            <a:r>
              <a:rPr lang="en-US" dirty="0" err="1" smtClean="0"/>
              <a:t>cro</a:t>
            </a:r>
            <a:r>
              <a:rPr lang="en-US" dirty="0" smtClean="0"/>
              <a:t>.  El </a:t>
            </a:r>
            <a:r>
              <a:rPr lang="en-US" dirty="0" err="1" smtClean="0"/>
              <a:t>sacerdote</a:t>
            </a:r>
            <a:r>
              <a:rPr lang="en-US" dirty="0" smtClean="0"/>
              <a:t> solo se </a:t>
            </a:r>
            <a:r>
              <a:rPr lang="en-US" dirty="0" err="1" smtClean="0"/>
              <a:t>lavaba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 y los pies.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“EL LUGAR SANTO” La </a:t>
            </a:r>
            <a:r>
              <a:rPr lang="en-US" sz="3200" dirty="0" err="1" smtClean="0"/>
              <a:t>Puerta</a:t>
            </a:r>
            <a:r>
              <a:rPr lang="en-US" sz="3200" dirty="0" smtClean="0"/>
              <a:t>, La Mesa de los panes, El </a:t>
            </a:r>
            <a:r>
              <a:rPr lang="en-US" sz="3200" dirty="0" err="1" smtClean="0"/>
              <a:t>Candelero</a:t>
            </a:r>
            <a:r>
              <a:rPr lang="en-US" sz="3200" dirty="0" smtClean="0"/>
              <a:t> de Oro, El Altar de </a:t>
            </a:r>
            <a:r>
              <a:rPr lang="en-US" sz="3200" dirty="0" err="1" smtClean="0"/>
              <a:t>Incienso</a:t>
            </a:r>
            <a:r>
              <a:rPr lang="en-US" sz="3200" dirty="0" smtClean="0"/>
              <a:t>, El </a:t>
            </a:r>
            <a:r>
              <a:rPr lang="en-US" sz="3200" dirty="0" err="1" smtClean="0"/>
              <a:t>Velo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6" name="Content Placeholder 5" descr="tabernacle_image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1"/>
            <a:ext cx="8610600" cy="51816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Ex.25:23-30 La mesa de los panes = 90 </a:t>
            </a:r>
            <a:r>
              <a:rPr lang="en-US" sz="3200" dirty="0" err="1" smtClean="0"/>
              <a:t>cms</a:t>
            </a:r>
            <a:r>
              <a:rPr lang="en-US" sz="3200" dirty="0" smtClean="0"/>
              <a:t> largo 45cms de </a:t>
            </a:r>
            <a:r>
              <a:rPr lang="en-US" sz="3200" dirty="0" err="1" smtClean="0"/>
              <a:t>ancho</a:t>
            </a:r>
            <a:r>
              <a:rPr lang="en-US" sz="3200" dirty="0" smtClean="0"/>
              <a:t> y 70 </a:t>
            </a:r>
            <a:r>
              <a:rPr lang="en-US" sz="3200" dirty="0" err="1" smtClean="0"/>
              <a:t>cms</a:t>
            </a:r>
            <a:r>
              <a:rPr lang="en-US" sz="3200" dirty="0" smtClean="0"/>
              <a:t> de alto </a:t>
            </a:r>
            <a:endParaRPr lang="en-US" sz="3200" dirty="0"/>
          </a:p>
        </p:txBody>
      </p:sp>
      <p:pic>
        <p:nvPicPr>
          <p:cNvPr id="4" name="Content Placeholder 3" descr="tabernacle_image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548730"/>
            <a:ext cx="8534399" cy="4309269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“EL LUGAR SANTO”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4268788" cy="879475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    “El </a:t>
            </a:r>
            <a:r>
              <a:rPr lang="en-US" sz="2800" dirty="0" err="1" smtClean="0"/>
              <a:t>candelabro</a:t>
            </a:r>
            <a:r>
              <a:rPr lang="en-US" sz="2800" dirty="0" smtClean="0"/>
              <a:t>” Ex 31:8 He.27:2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194175" cy="1031875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sz="2800" dirty="0" smtClean="0"/>
              <a:t>El altar del </a:t>
            </a:r>
            <a:r>
              <a:rPr lang="en-US" sz="2800" dirty="0" err="1" smtClean="0"/>
              <a:t>incienso</a:t>
            </a:r>
            <a:endParaRPr lang="en-US" sz="2800" dirty="0" smtClean="0"/>
          </a:p>
          <a:p>
            <a:r>
              <a:rPr lang="en-US" sz="2800" dirty="0" smtClean="0"/>
              <a:t>              Ex 31:8</a:t>
            </a:r>
            <a:endParaRPr lang="en-US" sz="2800" dirty="0"/>
          </a:p>
        </p:txBody>
      </p:sp>
      <p:pic>
        <p:nvPicPr>
          <p:cNvPr id="12" name="Content Placeholder 11" descr="tabernacle_image19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343400" y="2743200"/>
            <a:ext cx="4800600" cy="4114800"/>
          </a:xfrm>
        </p:spPr>
      </p:pic>
      <p:pic>
        <p:nvPicPr>
          <p:cNvPr id="11" name="Content Placeholder 10" descr="tabernacle_image1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28600" y="2755106"/>
            <a:ext cx="4114800" cy="387429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“EL LUGAR SANTISIMO” </a:t>
            </a:r>
            <a:r>
              <a:rPr lang="en-US" sz="3200" b="1" u="sng" dirty="0" smtClean="0"/>
              <a:t>Ex. 25:8  He. 9:3</a:t>
            </a:r>
            <a:endParaRPr lang="en-US" sz="3200" b="1" u="sng" dirty="0"/>
          </a:p>
        </p:txBody>
      </p:sp>
      <p:pic>
        <p:nvPicPr>
          <p:cNvPr id="4" name="Content Placeholder 3" descr="tabernacle_image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8534400" cy="510539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“El </a:t>
            </a:r>
            <a:r>
              <a:rPr lang="en-US" sz="3200" b="1" dirty="0" err="1" smtClean="0"/>
              <a:t>arca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pacto</a:t>
            </a:r>
            <a:r>
              <a:rPr lang="en-US" sz="3200" b="1" dirty="0" smtClean="0"/>
              <a:t>” </a:t>
            </a:r>
            <a:r>
              <a:rPr lang="en-US" sz="3200" b="1" u="sng" dirty="0" smtClean="0"/>
              <a:t>Ex.2610 He.9:3</a:t>
            </a:r>
            <a:endParaRPr lang="en-US" sz="3200" b="1" u="sng" dirty="0"/>
          </a:p>
        </p:txBody>
      </p:sp>
      <p:pic>
        <p:nvPicPr>
          <p:cNvPr id="4" name="Content Placeholder 3" descr="tabernacle_image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8610600" cy="4876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tabernaculo</a:t>
            </a:r>
            <a:r>
              <a:rPr lang="en-US" sz="3200" dirty="0" smtClean="0"/>
              <a:t> = </a:t>
            </a:r>
            <a:r>
              <a:rPr lang="en-US" sz="3200" dirty="0" err="1" smtClean="0"/>
              <a:t>tipo</a:t>
            </a:r>
            <a:r>
              <a:rPr lang="en-US" sz="3200" dirty="0" smtClean="0"/>
              <a:t> de </a:t>
            </a:r>
            <a:r>
              <a:rPr lang="en-US" sz="3200" dirty="0" err="1" smtClean="0"/>
              <a:t>varias</a:t>
            </a:r>
            <a:r>
              <a:rPr lang="en-US" sz="3200" dirty="0" smtClean="0"/>
              <a:t> </a:t>
            </a:r>
            <a:r>
              <a:rPr lang="en-US" sz="3200" dirty="0" err="1" smtClean="0"/>
              <a:t>cosas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He. 9:23,24  </a:t>
            </a:r>
            <a:r>
              <a:rPr lang="en-US" dirty="0" err="1" smtClean="0"/>
              <a:t>Tipo</a:t>
            </a:r>
            <a:r>
              <a:rPr lang="en-US" dirty="0" smtClean="0"/>
              <a:t> de la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celestiales</a:t>
            </a:r>
            <a:endParaRPr lang="en-US" dirty="0" smtClean="0"/>
          </a:p>
          <a:p>
            <a:r>
              <a:rPr lang="en-US" u="sng" dirty="0" smtClean="0"/>
              <a:t>Col 2:9 </a:t>
            </a:r>
            <a:r>
              <a:rPr lang="en-US" dirty="0" err="1" smtClean="0"/>
              <a:t>Tipo</a:t>
            </a:r>
            <a:r>
              <a:rPr lang="en-US" dirty="0" smtClean="0"/>
              <a:t> de Cristo </a:t>
            </a:r>
            <a:r>
              <a:rPr lang="en-US" u="sng" dirty="0" smtClean="0"/>
              <a:t>Mt. 1:23  </a:t>
            </a:r>
            <a:r>
              <a:rPr lang="en-US" b="1" i="1" dirty="0" smtClean="0"/>
              <a:t>Emanue</a:t>
            </a:r>
            <a:r>
              <a:rPr lang="en-US" i="1" dirty="0" smtClean="0"/>
              <a:t>l</a:t>
            </a:r>
          </a:p>
          <a:p>
            <a:r>
              <a:rPr lang="en-US" u="sng" dirty="0" smtClean="0"/>
              <a:t>2 Co. 6:16,18 </a:t>
            </a:r>
            <a:r>
              <a:rPr lang="en-US" dirty="0" err="1" smtClean="0"/>
              <a:t>Tipo</a:t>
            </a:r>
            <a:r>
              <a:rPr lang="en-US" dirty="0" smtClean="0"/>
              <a:t> de la </a:t>
            </a:r>
            <a:r>
              <a:rPr lang="en-US" dirty="0" err="1" smtClean="0"/>
              <a:t>iglesia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habitacion</a:t>
            </a:r>
            <a:endParaRPr lang="en-US" dirty="0" smtClean="0"/>
          </a:p>
          <a:p>
            <a:r>
              <a:rPr lang="en-US" u="sng" dirty="0" smtClean="0"/>
              <a:t>1 Co. 3:16 </a:t>
            </a:r>
            <a:r>
              <a:rPr lang="en-US" dirty="0" err="1" smtClean="0"/>
              <a:t>Tipo</a:t>
            </a:r>
            <a:r>
              <a:rPr lang="en-US" dirty="0" smtClean="0"/>
              <a:t> del </a:t>
            </a:r>
            <a:r>
              <a:rPr lang="en-US" dirty="0" err="1" smtClean="0"/>
              <a:t>creyente</a:t>
            </a:r>
            <a:endParaRPr lang="en-US" dirty="0" smtClean="0"/>
          </a:p>
          <a:p>
            <a:r>
              <a:rPr lang="en-US" u="sng" dirty="0" smtClean="0"/>
              <a:t>Ap.21:3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venir</a:t>
            </a:r>
            <a:endParaRPr lang="en-US" dirty="0" smtClean="0"/>
          </a:p>
          <a:p>
            <a:r>
              <a:rPr lang="en-US" i="1" dirty="0" smtClean="0"/>
              <a:t>Al hombre en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naturaleza</a:t>
            </a:r>
            <a:r>
              <a:rPr lang="en-US" i="1" dirty="0" smtClean="0"/>
              <a:t> triple.  El </a:t>
            </a:r>
            <a:r>
              <a:rPr lang="en-US" i="1" dirty="0" err="1" smtClean="0"/>
              <a:t>atrio</a:t>
            </a:r>
            <a:r>
              <a:rPr lang="en-US" i="1" dirty="0" smtClean="0"/>
              <a:t> </a:t>
            </a:r>
            <a:r>
              <a:rPr lang="en-US" i="1" dirty="0" err="1" smtClean="0"/>
              <a:t>representa</a:t>
            </a:r>
            <a:r>
              <a:rPr lang="en-US" i="1" dirty="0" smtClean="0"/>
              <a:t> al hombre </a:t>
            </a:r>
            <a:r>
              <a:rPr lang="en-US" i="1" dirty="0" err="1" smtClean="0"/>
              <a:t>fisico</a:t>
            </a:r>
            <a:r>
              <a:rPr lang="en-US" i="1" dirty="0" smtClean="0"/>
              <a:t>, o </a:t>
            </a:r>
            <a:r>
              <a:rPr lang="en-US" i="1" dirty="0" err="1" smtClean="0"/>
              <a:t>cuerpo</a:t>
            </a:r>
            <a:r>
              <a:rPr lang="en-US" i="1" dirty="0" smtClean="0"/>
              <a:t>; el Lugar Santo al hombre </a:t>
            </a:r>
            <a:r>
              <a:rPr lang="en-US" i="1" dirty="0" err="1" smtClean="0"/>
              <a:t>intelectual</a:t>
            </a:r>
            <a:r>
              <a:rPr lang="en-US" i="1" dirty="0" smtClean="0"/>
              <a:t> o el alma; el Lugar </a:t>
            </a:r>
            <a:r>
              <a:rPr lang="en-US" i="1" dirty="0" err="1" smtClean="0"/>
              <a:t>Santisimo</a:t>
            </a:r>
            <a:r>
              <a:rPr lang="en-US" i="1" dirty="0" smtClean="0"/>
              <a:t>, a la </a:t>
            </a:r>
            <a:r>
              <a:rPr lang="en-US" i="1" dirty="0" err="1" smtClean="0"/>
              <a:t>vida</a:t>
            </a:r>
            <a:r>
              <a:rPr lang="en-US" i="1" dirty="0" smtClean="0"/>
              <a:t> </a:t>
            </a:r>
            <a:r>
              <a:rPr lang="en-US" i="1" dirty="0" err="1" smtClean="0"/>
              <a:t>espiritual</a:t>
            </a:r>
            <a:r>
              <a:rPr lang="en-US" i="1" dirty="0" smtClean="0"/>
              <a:t>  o el </a:t>
            </a:r>
            <a:r>
              <a:rPr lang="en-US" i="1" dirty="0" err="1" smtClean="0"/>
              <a:t>espiritu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“El </a:t>
            </a:r>
            <a:r>
              <a:rPr lang="en-US" sz="3200" dirty="0" err="1" smtClean="0"/>
              <a:t>arca</a:t>
            </a:r>
            <a:r>
              <a:rPr lang="en-US" sz="3200" dirty="0" smtClean="0"/>
              <a:t> del </a:t>
            </a:r>
            <a:r>
              <a:rPr lang="en-US" sz="3200" dirty="0" err="1" smtClean="0"/>
              <a:t>pacto</a:t>
            </a:r>
            <a:r>
              <a:rPr lang="en-US" sz="3200" dirty="0" smtClean="0"/>
              <a:t>” </a:t>
            </a:r>
            <a:r>
              <a:rPr lang="en-US" sz="3200" b="1" u="sng" dirty="0" smtClean="0"/>
              <a:t>Ex.25:10 He.9:3,4</a:t>
            </a:r>
            <a:endParaRPr lang="en-US" sz="3200" b="1" u="sng" dirty="0"/>
          </a:p>
        </p:txBody>
      </p:sp>
      <p:pic>
        <p:nvPicPr>
          <p:cNvPr id="4" name="Content Placeholder 3" descr="tabernacle_image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371600"/>
            <a:ext cx="8458200" cy="51816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8747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600" cy="696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u="sng" dirty="0" smtClean="0"/>
              <a:t>Ex. 27:9 y 13 </a:t>
            </a:r>
            <a:r>
              <a:rPr lang="en-US" sz="3200" dirty="0" smtClean="0"/>
              <a:t>= El </a:t>
            </a:r>
            <a:r>
              <a:rPr lang="en-US" sz="3200" dirty="0" err="1" smtClean="0"/>
              <a:t>atrio</a:t>
            </a:r>
            <a:r>
              <a:rPr lang="en-US" sz="3200" dirty="0" smtClean="0"/>
              <a:t> 100 </a:t>
            </a:r>
            <a:r>
              <a:rPr lang="en-US" sz="3200" dirty="0" err="1" smtClean="0"/>
              <a:t>codos</a:t>
            </a:r>
            <a:r>
              <a:rPr lang="en-US" sz="3200" dirty="0" smtClean="0"/>
              <a:t> largo </a:t>
            </a:r>
            <a:r>
              <a:rPr lang="en-US" sz="3200" dirty="0" err="1" smtClean="0"/>
              <a:t>por</a:t>
            </a:r>
            <a:r>
              <a:rPr lang="en-US" sz="3200" dirty="0" smtClean="0"/>
              <a:t> 50 de </a:t>
            </a:r>
            <a:r>
              <a:rPr lang="en-US" sz="3200" dirty="0" err="1" smtClean="0"/>
              <a:t>ancho</a:t>
            </a:r>
            <a:r>
              <a:rPr lang="en-US" sz="3200" dirty="0" smtClean="0"/>
              <a:t> = 150 pies de largo </a:t>
            </a:r>
            <a:r>
              <a:rPr lang="en-US" sz="3200" dirty="0" err="1" smtClean="0"/>
              <a:t>por</a:t>
            </a:r>
            <a:r>
              <a:rPr lang="en-US" sz="3200" dirty="0" smtClean="0"/>
              <a:t> 75 de </a:t>
            </a:r>
            <a:r>
              <a:rPr lang="en-US" sz="3200" dirty="0" err="1" smtClean="0"/>
              <a:t>ancho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45 metros de largo </a:t>
            </a:r>
            <a:r>
              <a:rPr lang="en-US" sz="3200" dirty="0" err="1" smtClean="0"/>
              <a:t>por</a:t>
            </a:r>
            <a:r>
              <a:rPr lang="en-US" sz="3200" dirty="0" smtClean="0"/>
              <a:t> 22.5 </a:t>
            </a:r>
            <a:r>
              <a:rPr lang="en-US" sz="3200" dirty="0" err="1" smtClean="0"/>
              <a:t>ms.</a:t>
            </a:r>
            <a:r>
              <a:rPr lang="en-US" sz="3200" dirty="0" smtClean="0"/>
              <a:t> de </a:t>
            </a:r>
            <a:r>
              <a:rPr lang="en-US" sz="3200" dirty="0" err="1" smtClean="0"/>
              <a:t>ancho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" name="Content Placeholder 3" descr="tabernacle_image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828800"/>
            <a:ext cx="87630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2057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u="sng" dirty="0" smtClean="0"/>
              <a:t>Ex 27:9 El </a:t>
            </a:r>
            <a:r>
              <a:rPr lang="en-US" sz="3200" b="1" u="sng" dirty="0" err="1" smtClean="0"/>
              <a:t>atrio</a:t>
            </a:r>
            <a:r>
              <a:rPr lang="en-US" sz="3200" b="1" u="sng" dirty="0" smtClean="0"/>
              <a:t> </a:t>
            </a:r>
            <a:r>
              <a:rPr lang="en-US" sz="3200" dirty="0" smtClean="0"/>
              <a:t>“</a:t>
            </a:r>
            <a:r>
              <a:rPr lang="en-US" sz="3200" dirty="0" err="1" smtClean="0"/>
              <a:t>cortinas</a:t>
            </a:r>
            <a:r>
              <a:rPr lang="en-US" sz="3200" dirty="0" smtClean="0"/>
              <a:t> de </a:t>
            </a:r>
            <a:r>
              <a:rPr lang="en-US" sz="3200" dirty="0" err="1" smtClean="0"/>
              <a:t>lino</a:t>
            </a:r>
            <a:r>
              <a:rPr lang="en-US" sz="3200" dirty="0" smtClean="0"/>
              <a:t> </a:t>
            </a:r>
            <a:r>
              <a:rPr lang="en-US" sz="3200" dirty="0" err="1" smtClean="0"/>
              <a:t>blanco</a:t>
            </a:r>
            <a:r>
              <a:rPr lang="en-US" sz="3200" dirty="0" smtClean="0"/>
              <a:t> </a:t>
            </a:r>
            <a:r>
              <a:rPr lang="en-US" sz="3200" dirty="0" err="1" smtClean="0"/>
              <a:t>torcido</a:t>
            </a:r>
            <a:r>
              <a:rPr lang="en-US" sz="3200" dirty="0" smtClean="0"/>
              <a:t>  de </a:t>
            </a:r>
            <a:r>
              <a:rPr lang="en-US" sz="3200" dirty="0" err="1" smtClean="0"/>
              <a:t>realce</a:t>
            </a:r>
            <a:r>
              <a:rPr lang="en-US" sz="3200" dirty="0" smtClean="0"/>
              <a:t>” = 2.25ms de alto y 60 </a:t>
            </a:r>
            <a:r>
              <a:rPr lang="en-US" sz="3200" dirty="0" err="1" smtClean="0"/>
              <a:t>colunas</a:t>
            </a:r>
            <a:r>
              <a:rPr lang="en-US" sz="3200" dirty="0" smtClean="0"/>
              <a:t> en total.</a:t>
            </a:r>
            <a:br>
              <a:rPr lang="en-US" sz="3200" dirty="0" smtClean="0"/>
            </a:br>
            <a:r>
              <a:rPr lang="en-US" sz="3200" dirty="0" smtClean="0"/>
              <a:t>Las </a:t>
            </a:r>
            <a:r>
              <a:rPr lang="en-US" sz="3200" dirty="0" err="1" smtClean="0"/>
              <a:t>cortinas</a:t>
            </a:r>
            <a:r>
              <a:rPr lang="en-US" sz="3200" dirty="0" smtClean="0"/>
              <a:t> = </a:t>
            </a:r>
            <a:r>
              <a:rPr lang="en-US" sz="3200" dirty="0" err="1" smtClean="0"/>
              <a:t>Simbolo</a:t>
            </a:r>
            <a:r>
              <a:rPr lang="en-US" sz="3200" dirty="0" smtClean="0"/>
              <a:t> de </a:t>
            </a:r>
            <a:r>
              <a:rPr lang="en-US" sz="3200" dirty="0" err="1" smtClean="0"/>
              <a:t>justicia</a:t>
            </a:r>
            <a:r>
              <a:rPr lang="en-US" sz="3200" dirty="0" smtClean="0"/>
              <a:t>, </a:t>
            </a:r>
            <a:r>
              <a:rPr lang="en-US" sz="3200" dirty="0" err="1" smtClean="0"/>
              <a:t>excluian</a:t>
            </a:r>
            <a:r>
              <a:rPr lang="en-US" sz="3200" dirty="0" smtClean="0"/>
              <a:t> al hombre de Dios.</a:t>
            </a:r>
            <a:r>
              <a:rPr lang="en-US" sz="3200" b="1" u="sng" dirty="0" smtClean="0"/>
              <a:t> </a:t>
            </a:r>
            <a:r>
              <a:rPr lang="en-US" sz="3200" u="sng" dirty="0" smtClean="0"/>
              <a:t>Nm. 3:38  Rom 3:20-23  Is.64:6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 smtClean="0"/>
              <a:t>La </a:t>
            </a:r>
            <a:r>
              <a:rPr lang="en-US" b="1" u="sng" dirty="0" err="1" smtClean="0"/>
              <a:t>puerta</a:t>
            </a:r>
            <a:r>
              <a:rPr lang="en-US" b="1" u="sng" dirty="0" smtClean="0"/>
              <a:t> </a:t>
            </a:r>
            <a:r>
              <a:rPr lang="en-US" dirty="0" err="1" smtClean="0"/>
              <a:t>Colores</a:t>
            </a:r>
            <a:r>
              <a:rPr lang="en-US" dirty="0" smtClean="0"/>
              <a:t> en </a:t>
            </a:r>
            <a:r>
              <a:rPr lang="en-US" u="sng" dirty="0" err="1" smtClean="0"/>
              <a:t>azul</a:t>
            </a:r>
            <a:r>
              <a:rPr lang="en-US" u="sng" dirty="0" smtClean="0"/>
              <a:t> </a:t>
            </a:r>
            <a:r>
              <a:rPr lang="en-US" dirty="0" smtClean="0"/>
              <a:t>= Jesus </a:t>
            </a:r>
            <a:r>
              <a:rPr lang="en-US" dirty="0" err="1" smtClean="0"/>
              <a:t>decendio</a:t>
            </a:r>
            <a:r>
              <a:rPr lang="en-US" dirty="0" smtClean="0"/>
              <a:t> del </a:t>
            </a:r>
            <a:r>
              <a:rPr lang="en-US" dirty="0" err="1" smtClean="0"/>
              <a:t>cielo</a:t>
            </a:r>
            <a:r>
              <a:rPr lang="en-US" dirty="0" smtClean="0"/>
              <a:t>, </a:t>
            </a:r>
            <a:r>
              <a:rPr lang="en-US" u="sng" dirty="0" err="1" smtClean="0"/>
              <a:t>purpura</a:t>
            </a:r>
            <a:r>
              <a:rPr lang="en-US" u="sng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dignidad</a:t>
            </a:r>
            <a:r>
              <a:rPr lang="en-US" dirty="0" smtClean="0"/>
              <a:t> real, </a:t>
            </a:r>
            <a:r>
              <a:rPr lang="en-US" u="sng" dirty="0" err="1" smtClean="0"/>
              <a:t>carmesi</a:t>
            </a:r>
            <a:r>
              <a:rPr lang="en-US" u="sng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sangre</a:t>
            </a:r>
            <a:r>
              <a:rPr lang="en-US" dirty="0" smtClean="0"/>
              <a:t> del </a:t>
            </a:r>
            <a:r>
              <a:rPr lang="en-US" dirty="0" err="1" smtClean="0"/>
              <a:t>cordero</a:t>
            </a:r>
            <a:r>
              <a:rPr lang="en-US" dirty="0" smtClean="0"/>
              <a:t>, </a:t>
            </a:r>
            <a:r>
              <a:rPr lang="en-US" u="sng" dirty="0" err="1" smtClean="0"/>
              <a:t>blanco</a:t>
            </a:r>
            <a:r>
              <a:rPr lang="en-US" dirty="0" smtClean="0"/>
              <a:t> = la </a:t>
            </a:r>
            <a:r>
              <a:rPr lang="en-US" dirty="0" err="1" smtClean="0"/>
              <a:t>santidad</a:t>
            </a:r>
            <a:r>
              <a:rPr lang="en-US" dirty="0" smtClean="0"/>
              <a:t> del Salvador.</a:t>
            </a:r>
          </a:p>
          <a:p>
            <a:r>
              <a:rPr lang="en-US" dirty="0" smtClean="0"/>
              <a:t>“La </a:t>
            </a:r>
            <a:r>
              <a:rPr lang="en-US" dirty="0" err="1" smtClean="0"/>
              <a:t>puerta</a:t>
            </a:r>
            <a:r>
              <a:rPr lang="en-US" dirty="0" smtClean="0"/>
              <a:t> = </a:t>
            </a:r>
            <a:r>
              <a:rPr lang="en-US" dirty="0" err="1" smtClean="0"/>
              <a:t>tipo</a:t>
            </a:r>
            <a:r>
              <a:rPr lang="en-US" dirty="0" smtClean="0"/>
              <a:t> de Cristo = Dios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revela</a:t>
            </a:r>
            <a:r>
              <a:rPr lang="en-US" dirty="0" smtClean="0"/>
              <a:t>.! </a:t>
            </a:r>
          </a:p>
          <a:p>
            <a:r>
              <a:rPr lang="en-US" i="1" u="sng" dirty="0" err="1" smtClean="0"/>
              <a:t>Jn</a:t>
            </a:r>
            <a:r>
              <a:rPr lang="en-US" i="1" u="sng" dirty="0" smtClean="0"/>
              <a:t> 10:7  </a:t>
            </a:r>
            <a:r>
              <a:rPr lang="en-US" i="1" dirty="0" err="1" smtClean="0"/>
              <a:t>Yo</a:t>
            </a:r>
            <a:r>
              <a:rPr lang="en-US" i="1" dirty="0" smtClean="0"/>
              <a:t> soy la </a:t>
            </a:r>
            <a:r>
              <a:rPr lang="en-US" i="1" dirty="0" err="1" smtClean="0"/>
              <a:t>puerta</a:t>
            </a:r>
            <a:r>
              <a:rPr lang="en-US" i="1" dirty="0" smtClean="0"/>
              <a:t> de </a:t>
            </a:r>
            <a:r>
              <a:rPr lang="en-US" i="1" dirty="0" err="1" smtClean="0"/>
              <a:t>las</a:t>
            </a:r>
            <a:r>
              <a:rPr lang="en-US" i="1" dirty="0" smtClean="0"/>
              <a:t> </a:t>
            </a:r>
            <a:r>
              <a:rPr lang="en-US" i="1" dirty="0" err="1" smtClean="0"/>
              <a:t>ovejas</a:t>
            </a:r>
            <a:r>
              <a:rPr lang="en-US" i="1" dirty="0" smtClean="0"/>
              <a:t>.</a:t>
            </a:r>
          </a:p>
          <a:p>
            <a:r>
              <a:rPr lang="en-US" i="1" u="sng" dirty="0" err="1" smtClean="0"/>
              <a:t>Jn</a:t>
            </a:r>
            <a:r>
              <a:rPr lang="en-US" i="1" u="sng" dirty="0" smtClean="0"/>
              <a:t> 10:9 </a:t>
            </a:r>
            <a:r>
              <a:rPr lang="en-US" i="1" dirty="0" err="1" smtClean="0"/>
              <a:t>Yo</a:t>
            </a:r>
            <a:r>
              <a:rPr lang="en-US" i="1" dirty="0" smtClean="0"/>
              <a:t> soy la </a:t>
            </a:r>
            <a:r>
              <a:rPr lang="en-US" i="1" dirty="0" err="1" smtClean="0"/>
              <a:t>puerta</a:t>
            </a:r>
            <a:r>
              <a:rPr lang="en-US" i="1" dirty="0" smtClean="0"/>
              <a:t>; el </a:t>
            </a:r>
            <a:r>
              <a:rPr lang="en-US" i="1" dirty="0" err="1" smtClean="0"/>
              <a:t>que</a:t>
            </a:r>
            <a:r>
              <a:rPr lang="en-US" i="1" dirty="0" smtClean="0"/>
              <a:t> </a:t>
            </a:r>
            <a:r>
              <a:rPr lang="en-US" i="1" dirty="0" err="1" smtClean="0"/>
              <a:t>por</a:t>
            </a:r>
            <a:r>
              <a:rPr lang="en-US" i="1" dirty="0" smtClean="0"/>
              <a:t> mi </a:t>
            </a:r>
            <a:r>
              <a:rPr lang="en-US" i="1" dirty="0" err="1" smtClean="0"/>
              <a:t>entrare</a:t>
            </a:r>
            <a:r>
              <a:rPr lang="en-US" i="1" dirty="0" smtClean="0"/>
              <a:t>, sera salvo. </a:t>
            </a:r>
          </a:p>
          <a:p>
            <a:r>
              <a:rPr lang="en-US" b="1" i="1" u="sng" dirty="0" err="1" smtClean="0"/>
              <a:t>Hch</a:t>
            </a:r>
            <a:r>
              <a:rPr lang="en-US" b="1" i="1" u="sng" dirty="0" smtClean="0"/>
              <a:t>. 4:12  Jn.14:6  1Ti.2:5  </a:t>
            </a:r>
            <a:r>
              <a:rPr lang="en-US" b="1" i="1" u="sng" dirty="0" err="1" smtClean="0"/>
              <a:t>Jn</a:t>
            </a:r>
            <a:r>
              <a:rPr lang="en-US" b="1" i="1" u="sng" dirty="0" smtClean="0"/>
              <a:t> 3:17  </a:t>
            </a:r>
            <a:r>
              <a:rPr lang="en-US" b="1" i="1" u="sng" dirty="0" err="1" smtClean="0"/>
              <a:t>Jn</a:t>
            </a:r>
            <a:r>
              <a:rPr lang="en-US" b="1" i="1" u="sng" dirty="0" smtClean="0"/>
              <a:t> 3:36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82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u="sng" dirty="0" smtClean="0"/>
              <a:t>Ex. 27:16-18  </a:t>
            </a:r>
            <a:r>
              <a:rPr lang="en-US" sz="3600" dirty="0" smtClean="0"/>
              <a:t>“La </a:t>
            </a:r>
            <a:r>
              <a:rPr lang="en-US" sz="3600" dirty="0" err="1" smtClean="0"/>
              <a:t>puerta</a:t>
            </a:r>
            <a:r>
              <a:rPr lang="en-US" sz="3600" dirty="0" smtClean="0"/>
              <a:t>” </a:t>
            </a:r>
            <a:br>
              <a:rPr lang="en-US" sz="3600" dirty="0" smtClean="0"/>
            </a:br>
            <a:r>
              <a:rPr lang="en-US" sz="3600" dirty="0" smtClean="0"/>
              <a:t>= 2.25 metros de </a:t>
            </a:r>
            <a:r>
              <a:rPr lang="en-US" sz="3600" dirty="0" err="1" smtClean="0"/>
              <a:t>altura</a:t>
            </a:r>
            <a:r>
              <a:rPr lang="en-US" sz="3600" dirty="0" smtClean="0"/>
              <a:t> = 7.4 pies de </a:t>
            </a:r>
            <a:r>
              <a:rPr lang="en-US" sz="3600" dirty="0" err="1" smtClean="0"/>
              <a:t>altura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9 ms de </a:t>
            </a:r>
            <a:r>
              <a:rPr lang="en-US" sz="3600" dirty="0" err="1" smtClean="0"/>
              <a:t>ancho</a:t>
            </a:r>
            <a:r>
              <a:rPr lang="en-US" sz="3600" dirty="0" smtClean="0"/>
              <a:t> = a 30 pies de </a:t>
            </a:r>
            <a:r>
              <a:rPr lang="en-US" sz="3600" dirty="0" err="1" smtClean="0"/>
              <a:t>ancho</a:t>
            </a:r>
            <a:endParaRPr lang="en-US" sz="3600" dirty="0"/>
          </a:p>
        </p:txBody>
      </p:sp>
      <p:pic>
        <p:nvPicPr>
          <p:cNvPr id="4" name="Content Placeholder 3" descr="tabernacle_image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057400"/>
            <a:ext cx="85344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</a:t>
            </a:r>
            <a:r>
              <a:rPr lang="en-US" sz="3600" dirty="0" err="1" smtClean="0"/>
              <a:t>Tabernaculo</a:t>
            </a:r>
            <a:r>
              <a:rPr lang="en-US" sz="3600" dirty="0" smtClean="0"/>
              <a:t>, </a:t>
            </a:r>
            <a:r>
              <a:rPr lang="en-US" sz="3600" dirty="0" err="1" smtClean="0"/>
              <a:t>Santuario</a:t>
            </a:r>
            <a:r>
              <a:rPr lang="en-US" sz="3600" dirty="0" smtClean="0"/>
              <a:t>, </a:t>
            </a:r>
            <a:r>
              <a:rPr lang="en-US" sz="3600" dirty="0" err="1" smtClean="0"/>
              <a:t>Tienda</a:t>
            </a:r>
            <a:r>
              <a:rPr lang="en-US" sz="3600" dirty="0" smtClean="0"/>
              <a:t> de Reunion”</a:t>
            </a:r>
            <a:endParaRPr lang="en-US" sz="3600" dirty="0"/>
          </a:p>
        </p:txBody>
      </p:sp>
      <p:pic>
        <p:nvPicPr>
          <p:cNvPr id="4" name="Content Placeholder 3" descr="tabernacle_image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8610600" cy="5791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puerta</a:t>
            </a:r>
            <a:r>
              <a:rPr lang="en-US" sz="3600" dirty="0" smtClean="0"/>
              <a:t>, el altar de </a:t>
            </a:r>
            <a:r>
              <a:rPr lang="en-US" sz="3600" dirty="0" err="1" smtClean="0"/>
              <a:t>bronce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err="1" smtClean="0"/>
              <a:t>fuente</a:t>
            </a:r>
            <a:r>
              <a:rPr lang="en-US" sz="3600" dirty="0" smtClean="0"/>
              <a:t> de </a:t>
            </a:r>
            <a:r>
              <a:rPr lang="en-US" sz="3600" dirty="0" err="1" smtClean="0"/>
              <a:t>bronce</a:t>
            </a:r>
            <a:r>
              <a:rPr lang="en-US" sz="3600" dirty="0" smtClean="0"/>
              <a:t> o el </a:t>
            </a:r>
            <a:r>
              <a:rPr lang="en-US" sz="3600" dirty="0" err="1" smtClean="0"/>
              <a:t>lavacro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" name="Content Placeholder 3" descr="tabernacle_image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8839200" cy="5410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1" u="sng" dirty="0" smtClean="0"/>
              <a:t>Ex.27:3,</a:t>
            </a:r>
            <a:r>
              <a:rPr lang="en-US" sz="3200" dirty="0" smtClean="0"/>
              <a:t>4  </a:t>
            </a:r>
            <a:r>
              <a:rPr lang="en-US" sz="3200" dirty="0" err="1" smtClean="0"/>
              <a:t>calderos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recoger</a:t>
            </a:r>
            <a:r>
              <a:rPr lang="en-US" sz="3200" dirty="0" smtClean="0"/>
              <a:t> la </a:t>
            </a:r>
            <a:r>
              <a:rPr lang="en-US" sz="3200" dirty="0" err="1" smtClean="0"/>
              <a:t>ceniza</a:t>
            </a:r>
            <a:r>
              <a:rPr lang="en-US" sz="3200" dirty="0" smtClean="0"/>
              <a:t>, y </a:t>
            </a: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r>
              <a:rPr lang="en-US" sz="3200" dirty="0" err="1" smtClean="0"/>
              <a:t>paletas</a:t>
            </a:r>
            <a:r>
              <a:rPr lang="en-US" sz="3200" dirty="0" smtClean="0"/>
              <a:t> </a:t>
            </a: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r>
              <a:rPr lang="en-US" sz="3200" dirty="0" err="1" smtClean="0"/>
              <a:t>tazones</a:t>
            </a:r>
            <a:r>
              <a:rPr lang="en-US" sz="3200" dirty="0" smtClean="0"/>
              <a:t>, </a:t>
            </a: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r>
              <a:rPr lang="en-US" sz="3200" dirty="0" err="1" smtClean="0"/>
              <a:t>garfios</a:t>
            </a:r>
            <a:r>
              <a:rPr lang="en-US" sz="3200" dirty="0" smtClean="0"/>
              <a:t> y </a:t>
            </a: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r>
              <a:rPr lang="en-US" sz="3200" dirty="0" err="1" smtClean="0"/>
              <a:t>braseros</a:t>
            </a:r>
            <a:r>
              <a:rPr lang="en-US" sz="3200" dirty="0" smtClean="0"/>
              <a:t>; </a:t>
            </a:r>
            <a:r>
              <a:rPr lang="en-US" sz="3200" dirty="0" err="1" smtClean="0"/>
              <a:t>haras</a:t>
            </a:r>
            <a:r>
              <a:rPr lang="en-US" sz="3200" dirty="0" smtClean="0"/>
              <a:t> </a:t>
            </a:r>
            <a:r>
              <a:rPr lang="en-US" sz="3200" dirty="0" err="1" smtClean="0"/>
              <a:t>todos</a:t>
            </a:r>
            <a:r>
              <a:rPr lang="en-US" sz="3200" dirty="0" smtClean="0"/>
              <a:t> </a:t>
            </a: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r>
              <a:rPr lang="en-US" sz="3200" dirty="0" err="1" smtClean="0"/>
              <a:t>utencilios</a:t>
            </a:r>
            <a:r>
              <a:rPr lang="en-US" sz="3200" dirty="0" smtClean="0"/>
              <a:t> de </a:t>
            </a:r>
            <a:r>
              <a:rPr lang="en-US" sz="3200" dirty="0" err="1" smtClean="0"/>
              <a:t>bronce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Content Placeholder 4" descr="tabernacle_image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4648199" cy="4495800"/>
          </a:xfrm>
        </p:spPr>
      </p:pic>
      <p:pic>
        <p:nvPicPr>
          <p:cNvPr id="8" name="Content Placeholder 7" descr="tabernacle_image0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905000"/>
            <a:ext cx="4267200" cy="44902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75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u="sng" dirty="0" smtClean="0"/>
              <a:t>Ex. 27:1-8 </a:t>
            </a:r>
            <a:r>
              <a:rPr lang="en-US" sz="3200" dirty="0" smtClean="0"/>
              <a:t>Altar de </a:t>
            </a:r>
            <a:r>
              <a:rPr lang="en-US" sz="3200" dirty="0" err="1" smtClean="0"/>
              <a:t>bronse</a:t>
            </a:r>
            <a:r>
              <a:rPr lang="en-US" sz="3200" dirty="0" smtClean="0"/>
              <a:t> </a:t>
            </a:r>
            <a:r>
              <a:rPr lang="en-US" sz="3200" dirty="0" err="1" smtClean="0"/>
              <a:t>madera</a:t>
            </a:r>
            <a:r>
              <a:rPr lang="en-US" sz="3200" dirty="0" smtClean="0"/>
              <a:t> de acacia de 2.20² × 1.30 ms de </a:t>
            </a:r>
            <a:r>
              <a:rPr lang="en-US" sz="3200" dirty="0" err="1" smtClean="0"/>
              <a:t>altura</a:t>
            </a:r>
            <a:r>
              <a:rPr lang="en-US" sz="3200" dirty="0" smtClean="0"/>
              <a:t>. Altar = “Un </a:t>
            </a:r>
            <a:r>
              <a:rPr lang="en-US" sz="3200" dirty="0" err="1" smtClean="0"/>
              <a:t>lugar</a:t>
            </a:r>
            <a:r>
              <a:rPr lang="en-US" sz="3200" dirty="0" smtClean="0"/>
              <a:t> </a:t>
            </a:r>
            <a:r>
              <a:rPr lang="en-US" sz="3200" dirty="0" err="1" smtClean="0"/>
              <a:t>levantado</a:t>
            </a:r>
            <a:r>
              <a:rPr lang="en-US" sz="3200" dirty="0" smtClean="0"/>
              <a:t>”.</a:t>
            </a:r>
            <a:br>
              <a:rPr lang="en-US" sz="3200" dirty="0" smtClean="0"/>
            </a:br>
            <a:r>
              <a:rPr lang="en-US" sz="3200" dirty="0" smtClean="0"/>
              <a:t>No </a:t>
            </a:r>
            <a:r>
              <a:rPr lang="en-US" sz="3200" dirty="0" err="1" smtClean="0"/>
              <a:t>acceso</a:t>
            </a:r>
            <a:r>
              <a:rPr lang="en-US" sz="3200" dirty="0" smtClean="0"/>
              <a:t> a Dios solo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sacrificio</a:t>
            </a:r>
            <a:r>
              <a:rPr lang="en-US" sz="3200" dirty="0" smtClean="0"/>
              <a:t>! =</a:t>
            </a:r>
            <a:r>
              <a:rPr lang="en-US" sz="3200" dirty="0" err="1" smtClean="0"/>
              <a:t>Tipo</a:t>
            </a:r>
            <a:r>
              <a:rPr lang="en-US" sz="3200" dirty="0" smtClean="0"/>
              <a:t> de J </a:t>
            </a:r>
            <a:r>
              <a:rPr lang="en-US" sz="3200" dirty="0" err="1" smtClean="0"/>
              <a:t>cruz</a:t>
            </a:r>
            <a:r>
              <a:rPr lang="en-US" sz="3200" dirty="0" smtClean="0"/>
              <a:t>! </a:t>
            </a:r>
            <a:endParaRPr lang="en-US" sz="3200" dirty="0"/>
          </a:p>
        </p:txBody>
      </p:sp>
      <p:pic>
        <p:nvPicPr>
          <p:cNvPr id="8" name="Content Placeholder 7" descr="tabernacle_image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81200"/>
            <a:ext cx="8001000" cy="5029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849</Words>
  <Application>Microsoft Office PowerPoint</Application>
  <PresentationFormat>On-screen Show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Ex.25:8,9. “El tabernaculo  mikdash = Santuario miskhan=habitacion; ohel mo’ed = tienda de reunion </vt:lpstr>
      <vt:lpstr>El tabernaculo = tipo de varias cosas</vt:lpstr>
      <vt:lpstr>Ex. 27:9 y 13 = El atrio 100 codos largo por 50 de ancho = 150 pies de largo por 75 de ancho  45 metros de largo por 22.5 ms. de ancho.</vt:lpstr>
      <vt:lpstr>Ex 27:9 El atrio “cortinas de lino blanco torcido  de realce” = 2.25ms de alto y 60 colunas en total. Las cortinas = Simbolo de justicia, excluian al hombre de Dios. Nm. 3:38  Rom 3:20-23  Is.64:6</vt:lpstr>
      <vt:lpstr>Ex. 27:16-18  “La puerta”  = 2.25 metros de altura = 7.4 pies de altura 9 ms de ancho = a 30 pies de ancho</vt:lpstr>
      <vt:lpstr>“Tabernaculo, Santuario, Tienda de Reunion”</vt:lpstr>
      <vt:lpstr>La puerta, el altar de bronce,  fuente de bronce o el lavacro </vt:lpstr>
      <vt:lpstr>Ex.27:3,4  calderos para recoger la ceniza, y sus paletas sus tazones, sus garfios y sus braseros; haras todos sus utencilios de bronce.</vt:lpstr>
      <vt:lpstr>Ex. 27:1-8 Altar de bronse madera de acacia de 2.20² × 1.30 ms de altura. Altar = “Un lugar levantado”. No acceso a Dios solo por sacrificio! =Tipo de J cruz! </vt:lpstr>
      <vt:lpstr>EL ALTAR DE BRONCE Ex. 27:1-8  He.9:13,14 </vt:lpstr>
      <vt:lpstr>4 Aspectos de la redencion que corresponden a los 4 lados del altar.</vt:lpstr>
      <vt:lpstr>EL LAVACRO Ex.30:17-21 Hecho de bronce colocado entre el altar y el sugar santo tipo de Cristo, la palabra viviente el agua nos habla de la palabra escrita.   Es la santificacion por la palabra de Dios</vt:lpstr>
      <vt:lpstr>El altar es para los pecadores.  El lavacro es para los sacerdotes con el fin de entrar al lugar santo para adorar.</vt:lpstr>
      <vt:lpstr>Ex.29:4  Los sacerdotes, el dia de su consagracion, fueron llevados a la puerta del Tabernaculo y lavados completamente por Moises, </vt:lpstr>
      <vt:lpstr>“EL LUGAR SANTO” La Puerta, La Mesa de los panes, El Candelero de Oro, El Altar de Incienso, El Velo.</vt:lpstr>
      <vt:lpstr>Ex.25:23-30 La mesa de los panes = 90 cms largo 45cms de ancho y 70 cms de alto </vt:lpstr>
      <vt:lpstr>“EL LUGAR SANTO”</vt:lpstr>
      <vt:lpstr>“EL LUGAR SANTISIMO” Ex. 25:8  He. 9:3</vt:lpstr>
      <vt:lpstr>“El arca del pacto” Ex.2610 He.9:3</vt:lpstr>
      <vt:lpstr>“El arca del pacto” Ex.25:10 He.9:3,4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User</cp:lastModifiedBy>
  <cp:revision>72</cp:revision>
  <dcterms:created xsi:type="dcterms:W3CDTF">2008-06-10T03:57:22Z</dcterms:created>
  <dcterms:modified xsi:type="dcterms:W3CDTF">2011-11-09T20:18:24Z</dcterms:modified>
</cp:coreProperties>
</file>