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69A381-80E6-4A8A-9117-C18867792984}" type="datetimeFigureOut">
              <a:rPr lang="en-US" smtClean="0"/>
              <a:pPr/>
              <a:t>11/18/2012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717C41-A2ED-4B1F-9C36-0CFC915CBE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9A381-80E6-4A8A-9117-C18867792984}" type="datetimeFigureOut">
              <a:rPr lang="en-US" smtClean="0"/>
              <a:pPr/>
              <a:t>11/18/2012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717C41-A2ED-4B1F-9C36-0CFC915CBE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9A381-80E6-4A8A-9117-C18867792984}" type="datetimeFigureOut">
              <a:rPr lang="en-US" smtClean="0"/>
              <a:pPr/>
              <a:t>11/18/2012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717C41-A2ED-4B1F-9C36-0CFC915CBE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9A381-80E6-4A8A-9117-C18867792984}" type="datetimeFigureOut">
              <a:rPr lang="en-US" smtClean="0"/>
              <a:pPr/>
              <a:t>11/18/2012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717C41-A2ED-4B1F-9C36-0CFC915CBE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69A381-80E6-4A8A-9117-C18867792984}" type="datetimeFigureOut">
              <a:rPr lang="en-US" smtClean="0"/>
              <a:pPr/>
              <a:t>11/18/2012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717C41-A2ED-4B1F-9C36-0CFC915CBE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69A381-80E6-4A8A-9117-C18867792984}" type="datetimeFigureOut">
              <a:rPr lang="en-US" smtClean="0"/>
              <a:pPr/>
              <a:t>11/18/2012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717C41-A2ED-4B1F-9C36-0CFC915CBE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69A381-80E6-4A8A-9117-C18867792984}" type="datetimeFigureOut">
              <a:rPr lang="en-US" smtClean="0"/>
              <a:pPr/>
              <a:t>11/18/2012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C717C41-A2ED-4B1F-9C36-0CFC915CBE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69A381-80E6-4A8A-9117-C18867792984}" type="datetimeFigureOut">
              <a:rPr lang="en-US" smtClean="0"/>
              <a:pPr/>
              <a:t>11/18/2012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C717C41-A2ED-4B1F-9C36-0CFC915CBE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69A381-80E6-4A8A-9117-C18867792984}" type="datetimeFigureOut">
              <a:rPr lang="en-US" smtClean="0"/>
              <a:pPr/>
              <a:t>11/18/2012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C717C41-A2ED-4B1F-9C36-0CFC915CBE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69A381-80E6-4A8A-9117-C18867792984}" type="datetimeFigureOut">
              <a:rPr lang="en-US" smtClean="0"/>
              <a:pPr/>
              <a:t>11/18/2012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717C41-A2ED-4B1F-9C36-0CFC915CBE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69A381-80E6-4A8A-9117-C18867792984}" type="datetimeFigureOut">
              <a:rPr lang="en-US" smtClean="0"/>
              <a:pPr/>
              <a:t>11/18/2012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717C41-A2ED-4B1F-9C36-0CFC915CBE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69A381-80E6-4A8A-9117-C18867792984}" type="datetimeFigureOut">
              <a:rPr lang="en-US" smtClean="0"/>
              <a:pPr/>
              <a:t>11/18/2012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717C41-A2ED-4B1F-9C36-0CFC915CBE3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a:bodyPr>
          <a:lstStyle/>
          <a:p>
            <a:r>
              <a:rPr lang="es-MX" sz="3600" b="1" u="sng" dirty="0"/>
              <a:t>CUAL ES EL PROBLEMA MAS COMUN EN EL MATRIMONIO?</a:t>
            </a:r>
            <a:r>
              <a:rPr lang="en-US" sz="3600" dirty="0"/>
              <a:t/>
            </a:r>
            <a:br>
              <a:rPr lang="en-US" sz="3600" dirty="0"/>
            </a:br>
            <a:r>
              <a:rPr lang="es-MX" sz="3600" dirty="0"/>
              <a:t>Juan y yo nos </a:t>
            </a:r>
            <a:r>
              <a:rPr lang="es-MX" sz="3600" dirty="0" smtClean="0"/>
              <a:t>amábamos intensamente </a:t>
            </a:r>
            <a:r>
              <a:rPr lang="es-MX" sz="3600" dirty="0"/>
              <a:t>cuando nos casamos.  </a:t>
            </a:r>
            <a:r>
              <a:rPr lang="es-MX" sz="3600" dirty="0" smtClean="0"/>
              <a:t/>
            </a:r>
            <a:br>
              <a:rPr lang="es-MX" sz="3600" dirty="0" smtClean="0"/>
            </a:br>
            <a:r>
              <a:rPr lang="es-MX" sz="3600" dirty="0" smtClean="0"/>
              <a:t>Luchamos </a:t>
            </a:r>
            <a:r>
              <a:rPr lang="es-MX" sz="3600" dirty="0"/>
              <a:t>los primeros dos o tres años, especialmente con </a:t>
            </a:r>
            <a:r>
              <a:rPr lang="es-MX" sz="3600" u="sng" dirty="0"/>
              <a:t>los problemas económicos</a:t>
            </a:r>
            <a:r>
              <a:rPr lang="es-MX" sz="3600" dirty="0"/>
              <a:t>, pero sabia que el me amaba y el sabía que yo le amaba.  </a:t>
            </a:r>
            <a:r>
              <a:rPr lang="es-MX" sz="3600" dirty="0" smtClean="0"/>
              <a:t>Pero </a:t>
            </a:r>
            <a:r>
              <a:rPr lang="es-MX" sz="3600" dirty="0"/>
              <a:t>luego algo empezó a cambiar.  </a:t>
            </a:r>
            <a:r>
              <a:rPr lang="es-MX" sz="3600" dirty="0" smtClean="0"/>
              <a:t/>
            </a:r>
            <a:br>
              <a:rPr lang="es-MX" sz="3600" dirty="0" smtClean="0"/>
            </a:br>
            <a:r>
              <a:rPr lang="es-MX" sz="3600" dirty="0" smtClean="0"/>
              <a:t>No </a:t>
            </a:r>
            <a:r>
              <a:rPr lang="es-MX" sz="3600" dirty="0"/>
              <a:t>estoy segura de como explicar el cambio.  </a:t>
            </a:r>
            <a:r>
              <a:rPr lang="es-MX" sz="3600" dirty="0" smtClean="0"/>
              <a:t/>
            </a:r>
            <a:br>
              <a:rPr lang="es-MX" sz="3600" dirty="0" smtClean="0"/>
            </a:br>
            <a:r>
              <a:rPr lang="es-MX" sz="3600" dirty="0" smtClean="0"/>
              <a:t>El </a:t>
            </a:r>
            <a:r>
              <a:rPr lang="es-MX" sz="3600" dirty="0"/>
              <a:t>consiguió un ascenso hace unos cinco años, lo cual requería que trabajara mas horas. </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a:bodyPr>
          <a:lstStyle/>
          <a:p>
            <a:r>
              <a:rPr lang="es-MX" sz="3600" dirty="0"/>
              <a:t>El 90 por ciento de los divorcios que ocurren cada año incluye por lo menos algunos de los </a:t>
            </a:r>
            <a:r>
              <a:rPr lang="es-MX" sz="3600" dirty="0" smtClean="0"/>
              <a:t>elementos </a:t>
            </a:r>
            <a:r>
              <a:rPr lang="es-MX" sz="3600" dirty="0"/>
              <a:t>que ella ha descrito:  un esposo </a:t>
            </a:r>
            <a:r>
              <a:rPr lang="es-MX" sz="3600" u="sng" dirty="0"/>
              <a:t>demasiado ocupado, que ama a su trabajo y tiene la tendencia a ser algo insensible, nada </a:t>
            </a:r>
            <a:r>
              <a:rPr lang="es-MX" sz="3600" u="sng" dirty="0" smtClean="0"/>
              <a:t>romántico </a:t>
            </a:r>
            <a:r>
              <a:rPr lang="es-MX" sz="3600" u="sng" dirty="0"/>
              <a:t>y poco comunicativo, casado con una mujer que se siente sola, que es vulnerable y </a:t>
            </a:r>
            <a:r>
              <a:rPr lang="es-MX" sz="3600" u="sng" dirty="0" smtClean="0"/>
              <a:t>romántica, </a:t>
            </a:r>
            <a:r>
              <a:rPr lang="es-MX" sz="3600" u="sng" dirty="0"/>
              <a:t>y esta llena de dudas acerca de su valor como ser humano.  </a:t>
            </a:r>
            <a:r>
              <a:rPr lang="es-MX" sz="3600" dirty="0" smtClean="0"/>
              <a:t>Los </a:t>
            </a:r>
            <a:r>
              <a:rPr lang="es-MX" sz="3600" dirty="0"/>
              <a:t>dos llegan a ser un equipo formidable: el trabaja como un burro y ella lo regaña continuamente.</a:t>
            </a:r>
            <a:r>
              <a:rPr lang="en-US" sz="3600" dirty="0"/>
              <a:t/>
            </a:r>
            <a:br>
              <a:rPr lang="en-US" sz="3600" dirty="0"/>
            </a:b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a:bodyPr>
          <a:lstStyle/>
          <a:p>
            <a:r>
              <a:rPr lang="es-MX" sz="3600" dirty="0" smtClean="0"/>
              <a:t>Nos </a:t>
            </a:r>
            <a:r>
              <a:rPr lang="es-MX" sz="3600" dirty="0"/>
              <a:t>hacia falta el dinero, </a:t>
            </a:r>
            <a:r>
              <a:rPr lang="es-MX" sz="3600" dirty="0" smtClean="0"/>
              <a:t>así </a:t>
            </a:r>
            <a:r>
              <a:rPr lang="es-MX" sz="3600" dirty="0"/>
              <a:t>que no nos molestaba el tiempo adicional que pasaba en el trabajo.  </a:t>
            </a:r>
            <a:r>
              <a:rPr lang="es-MX" sz="3600" dirty="0" smtClean="0"/>
              <a:t/>
            </a:r>
            <a:br>
              <a:rPr lang="es-MX" sz="3600" dirty="0" smtClean="0"/>
            </a:br>
            <a:r>
              <a:rPr lang="es-MX" sz="3600" dirty="0" smtClean="0"/>
              <a:t>Pero </a:t>
            </a:r>
            <a:r>
              <a:rPr lang="es-MX" sz="3600" dirty="0"/>
              <a:t>eso nunca termino.  </a:t>
            </a:r>
            <a:r>
              <a:rPr lang="es-MX" sz="3600" dirty="0" smtClean="0"/>
              <a:t/>
            </a:r>
            <a:br>
              <a:rPr lang="es-MX" sz="3600" dirty="0" smtClean="0"/>
            </a:br>
            <a:r>
              <a:rPr lang="es-MX" sz="3600" u="sng" dirty="0" smtClean="0"/>
              <a:t>Ahora </a:t>
            </a:r>
            <a:r>
              <a:rPr lang="es-MX" sz="3600" u="sng" dirty="0"/>
              <a:t>llega tarde todos los </a:t>
            </a:r>
            <a:r>
              <a:rPr lang="es-MX" sz="3600" u="sng" dirty="0" smtClean="0"/>
              <a:t>días</a:t>
            </a:r>
            <a:r>
              <a:rPr lang="es-MX" sz="3600" dirty="0" smtClean="0"/>
              <a:t>, </a:t>
            </a:r>
            <a:r>
              <a:rPr lang="es-MX" sz="3600" dirty="0"/>
              <a:t>y esta tan cansado que puedo escuchar como arrastra los pies al entrar en la casa.  </a:t>
            </a:r>
            <a:r>
              <a:rPr lang="es-MX" sz="3600" dirty="0" smtClean="0"/>
              <a:t/>
            </a:r>
            <a:br>
              <a:rPr lang="es-MX" sz="3600" dirty="0" smtClean="0"/>
            </a:br>
            <a:r>
              <a:rPr lang="es-MX" sz="3600" dirty="0" smtClean="0"/>
              <a:t>Todo </a:t>
            </a:r>
            <a:r>
              <a:rPr lang="es-MX" sz="3600" dirty="0"/>
              <a:t>el </a:t>
            </a:r>
            <a:r>
              <a:rPr lang="es-MX" sz="3600" dirty="0" smtClean="0"/>
              <a:t>día </a:t>
            </a:r>
            <a:r>
              <a:rPr lang="es-MX" sz="3600" dirty="0"/>
              <a:t>anhelo la hora en que el llegue, porque quiero contarle tantas cosas pero </a:t>
            </a:r>
            <a:r>
              <a:rPr lang="es-MX" sz="3600" u="sng" dirty="0"/>
              <a:t>no tiene ganas de conversar</a:t>
            </a:r>
            <a:r>
              <a:rPr lang="es-MX" sz="3600" dirty="0"/>
              <a:t>.  </a:t>
            </a:r>
            <a:r>
              <a:rPr lang="es-MX" sz="3600" dirty="0" smtClean="0"/>
              <a:t/>
            </a:r>
            <a:br>
              <a:rPr lang="es-MX" sz="3600" dirty="0" smtClean="0"/>
            </a:br>
            <a:r>
              <a:rPr lang="es-MX" sz="3600" dirty="0" smtClean="0"/>
              <a:t>Así </a:t>
            </a:r>
            <a:r>
              <a:rPr lang="es-MX" sz="3600" dirty="0"/>
              <a:t>que le preparo su cena y come solo. </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r>
              <a:rPr lang="es-MX" sz="3600" dirty="0" smtClean="0"/>
              <a:t>Yo </a:t>
            </a:r>
            <a:r>
              <a:rPr lang="es-MX" sz="3600" dirty="0"/>
              <a:t>acostumbro a comer con los niños mas temprano.  </a:t>
            </a:r>
            <a:r>
              <a:rPr lang="es-MX" sz="3600" dirty="0" smtClean="0"/>
              <a:t/>
            </a:r>
            <a:br>
              <a:rPr lang="es-MX" sz="3600" dirty="0" smtClean="0"/>
            </a:br>
            <a:r>
              <a:rPr lang="es-MX" sz="3600" dirty="0" smtClean="0"/>
              <a:t>Después </a:t>
            </a:r>
            <a:r>
              <a:rPr lang="es-MX" sz="3600" dirty="0"/>
              <a:t>de la cena, Juan hace unas llamadas </a:t>
            </a:r>
            <a:r>
              <a:rPr lang="es-MX" sz="3600" dirty="0" smtClean="0"/>
              <a:t>telefónicas </a:t>
            </a:r>
            <a:r>
              <a:rPr lang="es-MX" sz="3600" dirty="0"/>
              <a:t>y trabaja un rato en su escritorio.  Francamente, me gusta que hable por </a:t>
            </a:r>
            <a:r>
              <a:rPr lang="es-MX" sz="3600" dirty="0" smtClean="0"/>
              <a:t>teléfono </a:t>
            </a:r>
            <a:r>
              <a:rPr lang="es-MX" sz="3600" u="sng" dirty="0"/>
              <a:t>porque </a:t>
            </a:r>
            <a:r>
              <a:rPr lang="es-MX" sz="3600" u="sng" dirty="0" smtClean="0"/>
              <a:t>así </a:t>
            </a:r>
            <a:r>
              <a:rPr lang="es-MX" sz="3600" u="sng" dirty="0"/>
              <a:t>puedo escuchar su voz.  </a:t>
            </a:r>
            <a:r>
              <a:rPr lang="es-MX" sz="3600" dirty="0" smtClean="0"/>
              <a:t/>
            </a:r>
            <a:br>
              <a:rPr lang="es-MX" sz="3600" dirty="0" smtClean="0"/>
            </a:br>
            <a:r>
              <a:rPr lang="es-MX" sz="3600" u="sng" dirty="0" smtClean="0"/>
              <a:t>Luego </a:t>
            </a:r>
            <a:r>
              <a:rPr lang="es-MX" sz="3600" u="sng" dirty="0"/>
              <a:t>mira </a:t>
            </a:r>
            <a:r>
              <a:rPr lang="es-MX" sz="3600" u="sng" dirty="0" smtClean="0"/>
              <a:t>televisión </a:t>
            </a:r>
            <a:r>
              <a:rPr lang="es-MX" sz="3600" dirty="0"/>
              <a:t>por unas dos horas y se acuesta a dormir, excepto </a:t>
            </a:r>
            <a:r>
              <a:rPr lang="es-MX" sz="3600" u="sng" dirty="0"/>
              <a:t>los martes que juega baloncesto, </a:t>
            </a:r>
            <a:r>
              <a:rPr lang="es-MX" sz="3600" dirty="0"/>
              <a:t>y alguna veces tiene una </a:t>
            </a:r>
            <a:r>
              <a:rPr lang="es-MX" sz="3600" dirty="0" smtClean="0"/>
              <a:t>reunión </a:t>
            </a:r>
            <a:r>
              <a:rPr lang="es-MX" sz="3600" dirty="0"/>
              <a:t>en la oficina. </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a:bodyPr>
          <a:lstStyle/>
          <a:p>
            <a:r>
              <a:rPr lang="es-MX" sz="3600" u="sng" dirty="0"/>
              <a:t>Todos los </a:t>
            </a:r>
            <a:r>
              <a:rPr lang="es-MX" sz="3600" u="sng" dirty="0" smtClean="0"/>
              <a:t>sábados </a:t>
            </a:r>
            <a:r>
              <a:rPr lang="es-MX" sz="3600" u="sng" dirty="0"/>
              <a:t>juega fut-ball </a:t>
            </a:r>
            <a:r>
              <a:rPr lang="es-MX" sz="3600" dirty="0"/>
              <a:t>con sus amigos.  Los domingos estamos en la iglesia casi todo el </a:t>
            </a:r>
            <a:r>
              <a:rPr lang="es-MX" sz="3600" dirty="0" smtClean="0"/>
              <a:t>día.  </a:t>
            </a:r>
            <a:br>
              <a:rPr lang="es-MX" sz="3600" dirty="0" smtClean="0"/>
            </a:br>
            <a:r>
              <a:rPr lang="es-MX" sz="3600" dirty="0" smtClean="0"/>
              <a:t>Créame </a:t>
            </a:r>
            <a:r>
              <a:rPr lang="es-MX" sz="3600" dirty="0"/>
              <a:t>, a veces </a:t>
            </a:r>
            <a:r>
              <a:rPr lang="es-MX" sz="3600" u="sng" dirty="0"/>
              <a:t>no tenemos una </a:t>
            </a:r>
            <a:r>
              <a:rPr lang="es-MX" sz="3600" u="sng" dirty="0" smtClean="0"/>
              <a:t>conversación </a:t>
            </a:r>
            <a:r>
              <a:rPr lang="es-MX" sz="3600" dirty="0"/>
              <a:t>que valga la pena por uno o dos meses.  </a:t>
            </a:r>
            <a:r>
              <a:rPr lang="es-MX" sz="3600" dirty="0" smtClean="0"/>
              <a:t/>
            </a:r>
            <a:br>
              <a:rPr lang="es-MX" sz="3600" dirty="0" smtClean="0"/>
            </a:br>
            <a:r>
              <a:rPr lang="es-MX" sz="3600" dirty="0" smtClean="0"/>
              <a:t>Me </a:t>
            </a:r>
            <a:r>
              <a:rPr lang="es-MX" sz="3600" dirty="0"/>
              <a:t>entiende</a:t>
            </a:r>
            <a:r>
              <a:rPr lang="es-MX" sz="3600" dirty="0" smtClean="0"/>
              <a:t>?  </a:t>
            </a:r>
            <a:r>
              <a:rPr lang="es-MX" sz="3600" u="sng" dirty="0"/>
              <a:t>Me </a:t>
            </a:r>
            <a:r>
              <a:rPr lang="es-MX" sz="3600" u="sng" dirty="0" smtClean="0"/>
              <a:t>siento </a:t>
            </a:r>
            <a:r>
              <a:rPr lang="es-MX" sz="3600" u="sng" dirty="0"/>
              <a:t>tan sola </a:t>
            </a:r>
            <a:r>
              <a:rPr lang="es-MX" sz="3600" dirty="0"/>
              <a:t>en la casa con los tres niños que </a:t>
            </a:r>
            <a:r>
              <a:rPr lang="es-MX" sz="3600" dirty="0" smtClean="0"/>
              <a:t>están </a:t>
            </a:r>
            <a:r>
              <a:rPr lang="es-MX" sz="3600" dirty="0"/>
              <a:t>sobre mi todo el </a:t>
            </a:r>
            <a:r>
              <a:rPr lang="es-MX" sz="3600" dirty="0" smtClean="0"/>
              <a:t>día.  </a:t>
            </a:r>
            <a:br>
              <a:rPr lang="es-MX" sz="3600" dirty="0" smtClean="0"/>
            </a:br>
            <a:r>
              <a:rPr lang="es-MX" sz="3600" dirty="0" smtClean="0"/>
              <a:t>Ni </a:t>
            </a:r>
            <a:r>
              <a:rPr lang="es-MX" sz="3600" dirty="0"/>
              <a:t>siquiera hay mujeres en nuestra vecindad con quienes  pueda hablar, </a:t>
            </a:r>
            <a:r>
              <a:rPr lang="es-MX" sz="3600" dirty="0" smtClean="0"/>
              <a:t>porque </a:t>
            </a:r>
            <a:r>
              <a:rPr lang="es-MX" sz="3600" dirty="0"/>
              <a:t>casi todas trabajan. </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a:bodyPr>
          <a:lstStyle/>
          <a:p>
            <a:r>
              <a:rPr lang="es-MX" sz="3600" dirty="0" smtClean="0"/>
              <a:t>Pero </a:t>
            </a:r>
            <a:r>
              <a:rPr lang="es-MX" sz="3600" dirty="0"/>
              <a:t>hay otras cosas de Juan que me irritan. </a:t>
            </a:r>
            <a:r>
              <a:rPr lang="es-MX" sz="3600" u="sng" dirty="0"/>
              <a:t>Casi nunca me lleva a cenar a un restaurante, </a:t>
            </a:r>
            <a:r>
              <a:rPr lang="es-MX" sz="3600" dirty="0"/>
              <a:t>y el mes pasado se </a:t>
            </a:r>
            <a:r>
              <a:rPr lang="es-MX" sz="3600" u="sng" dirty="0"/>
              <a:t>olvido de nuestro aniversario, </a:t>
            </a:r>
            <a:r>
              <a:rPr lang="es-MX" sz="3600" dirty="0"/>
              <a:t>y realmente estoy convencida de que </a:t>
            </a:r>
            <a:r>
              <a:rPr lang="es-MX" sz="3600" u="sng" dirty="0"/>
              <a:t>nunca tiene un pensamiento </a:t>
            </a:r>
            <a:r>
              <a:rPr lang="es-MX" sz="3600" u="sng" dirty="0" smtClean="0"/>
              <a:t>romántico. </a:t>
            </a:r>
            <a:endParaRPr lang="en-US" sz="3600" u="sn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a:bodyPr>
          <a:lstStyle/>
          <a:p>
            <a:r>
              <a:rPr lang="es-MX" sz="3600" dirty="0" smtClean="0"/>
              <a:t>No sabría </a:t>
            </a:r>
            <a:r>
              <a:rPr lang="es-MX" sz="3600" dirty="0"/>
              <a:t>distinguir entre </a:t>
            </a:r>
            <a:r>
              <a:rPr lang="es-MX" sz="3600" u="sng" dirty="0"/>
              <a:t>una rosa y un clavel: </a:t>
            </a:r>
            <a:r>
              <a:rPr lang="es-MX" sz="3600" dirty="0"/>
              <a:t>y </a:t>
            </a:r>
            <a:r>
              <a:rPr lang="es-MX" sz="3600" u="sng" dirty="0"/>
              <a:t>sus tarjeta de Navidad </a:t>
            </a:r>
            <a:r>
              <a:rPr lang="es-MX" sz="3600" dirty="0"/>
              <a:t>las firma simplemente; </a:t>
            </a:r>
            <a:r>
              <a:rPr lang="es-MX" sz="3600" u="sng" dirty="0"/>
              <a:t>“Juan” </a:t>
            </a:r>
            <a:r>
              <a:rPr lang="es-MX" sz="3600" dirty="0"/>
              <a:t>No hay intimidad o cariño entre nosotros, y sin embargo, quiere tener relaciones sexuales conmigo al final del </a:t>
            </a:r>
            <a:r>
              <a:rPr lang="es-MX" sz="3600" dirty="0" smtClean="0"/>
              <a:t>día.  </a:t>
            </a:r>
            <a:br>
              <a:rPr lang="es-MX" sz="3600" dirty="0" smtClean="0"/>
            </a:br>
            <a:r>
              <a:rPr lang="es-MX" sz="3600" dirty="0" smtClean="0"/>
              <a:t>Allí </a:t>
            </a:r>
            <a:r>
              <a:rPr lang="es-MX" sz="3600" dirty="0"/>
              <a:t>nos encontramos </a:t>
            </a:r>
            <a:r>
              <a:rPr lang="es-MX" sz="3600" dirty="0" smtClean="0"/>
              <a:t>acostados </a:t>
            </a:r>
            <a:r>
              <a:rPr lang="es-MX" sz="3600" dirty="0"/>
              <a:t>en la cama, </a:t>
            </a:r>
            <a:r>
              <a:rPr lang="es-MX" sz="3600" dirty="0" smtClean="0"/>
              <a:t>después </a:t>
            </a:r>
            <a:r>
              <a:rPr lang="es-MX" sz="3600" dirty="0"/>
              <a:t>de no haber tenido </a:t>
            </a:r>
            <a:r>
              <a:rPr lang="es-MX" sz="3600" dirty="0" smtClean="0"/>
              <a:t>comunicación </a:t>
            </a:r>
            <a:r>
              <a:rPr lang="es-MX" sz="3600" dirty="0"/>
              <a:t>en varia semanas. </a:t>
            </a:r>
            <a:r>
              <a:rPr lang="es-MX" sz="3600" dirty="0" smtClean="0"/>
              <a:t/>
            </a:r>
            <a:br>
              <a:rPr lang="es-MX" sz="3600" dirty="0" smtClean="0"/>
            </a:br>
            <a:r>
              <a:rPr lang="es-MX" sz="3600" u="sng" dirty="0" smtClean="0"/>
              <a:t>El </a:t>
            </a:r>
            <a:r>
              <a:rPr lang="es-MX" sz="3600" u="sng" dirty="0"/>
              <a:t>no esta intentado ser dulce o comprensivo o tierno, sin embargo, espera que yo me apasione y responda sexualmente a el. </a:t>
            </a:r>
            <a:endParaRPr lang="en-US" sz="3600"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a:bodyPr>
          <a:lstStyle/>
          <a:p>
            <a:r>
              <a:rPr lang="es-MX" sz="3600" dirty="0"/>
              <a:t>Sabe usted? Simplemente no puedo. </a:t>
            </a:r>
            <a:r>
              <a:rPr lang="es-MX" sz="3600" dirty="0" smtClean="0"/>
              <a:t/>
            </a:r>
            <a:br>
              <a:rPr lang="es-MX" sz="3600" dirty="0" smtClean="0"/>
            </a:br>
            <a:r>
              <a:rPr lang="es-MX" sz="3600" dirty="0" smtClean="0"/>
              <a:t>Claro</a:t>
            </a:r>
            <a:r>
              <a:rPr lang="es-MX" sz="3600" dirty="0"/>
              <a:t>, </a:t>
            </a:r>
            <a:r>
              <a:rPr lang="es-MX" sz="3600" u="sng" dirty="0"/>
              <a:t>cumplo con mi deber conyugal</a:t>
            </a:r>
            <a:r>
              <a:rPr lang="es-MX" sz="3600" dirty="0"/>
              <a:t>, pero no me sirve de nada.  </a:t>
            </a:r>
            <a:r>
              <a:rPr lang="es-MX" sz="3600" dirty="0" smtClean="0"/>
              <a:t>1ª Co.7:3 El marido</a:t>
            </a:r>
            <a:r>
              <a:rPr lang="es-MX" sz="3600" dirty="0" smtClean="0"/>
              <a:t/>
            </a:r>
            <a:br>
              <a:rPr lang="es-MX" sz="3600" dirty="0" smtClean="0"/>
            </a:br>
            <a:r>
              <a:rPr lang="es-MX" sz="3600" dirty="0" smtClean="0"/>
              <a:t>Después </a:t>
            </a:r>
            <a:r>
              <a:rPr lang="es-MX" sz="3600" dirty="0"/>
              <a:t>que la </a:t>
            </a:r>
            <a:r>
              <a:rPr lang="es-MX" sz="3600" dirty="0" smtClean="0"/>
              <a:t>excitación </a:t>
            </a:r>
            <a:r>
              <a:rPr lang="es-MX" sz="3600" dirty="0"/>
              <a:t>de dos minutos se termina, y Juan se queda dormido, me quedo despierta resintiendole y </a:t>
            </a:r>
            <a:r>
              <a:rPr lang="es-MX" sz="3600" dirty="0" smtClean="0"/>
              <a:t>sintiéndome </a:t>
            </a:r>
            <a:r>
              <a:rPr lang="es-MX" sz="3600" dirty="0"/>
              <a:t>como cualquier prostituta barata.  </a:t>
            </a:r>
            <a:r>
              <a:rPr lang="es-MX" sz="3600" dirty="0" smtClean="0"/>
              <a:t/>
            </a:r>
            <a:br>
              <a:rPr lang="es-MX" sz="3600" dirty="0" smtClean="0"/>
            </a:br>
            <a:r>
              <a:rPr lang="es-MX" sz="3600" dirty="0" smtClean="0"/>
              <a:t>Puede </a:t>
            </a:r>
            <a:r>
              <a:rPr lang="es-MX" sz="3600" dirty="0"/>
              <a:t>creer eso usted?  Cuando tengo relaciones sexuales con mi esposo siento que el </a:t>
            </a:r>
            <a:r>
              <a:rPr lang="es-MX" sz="3600" u="sng" dirty="0"/>
              <a:t>se ha aprovechado de mi! </a:t>
            </a:r>
            <a:r>
              <a:rPr lang="es-MX" sz="3600" dirty="0"/>
              <a:t>Incluso, he estado bastante deprimida </a:t>
            </a:r>
            <a:r>
              <a:rPr lang="es-MX" sz="3600" dirty="0" smtClean="0"/>
              <a:t>últimamente</a:t>
            </a:r>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a:bodyPr>
          <a:lstStyle/>
          <a:p>
            <a:r>
              <a:rPr lang="es-MX" sz="3600" dirty="0"/>
              <a:t>Mi autoestima esta por los suelos ahora. </a:t>
            </a:r>
            <a:r>
              <a:rPr lang="es-MX" sz="3600" dirty="0" smtClean="0"/>
              <a:t/>
            </a:r>
            <a:br>
              <a:rPr lang="es-MX" sz="3600" dirty="0" smtClean="0"/>
            </a:br>
            <a:r>
              <a:rPr lang="es-MX" sz="3600" dirty="0" smtClean="0"/>
              <a:t>Creo </a:t>
            </a:r>
            <a:r>
              <a:rPr lang="es-MX" sz="3600" dirty="0"/>
              <a:t>que nadie me ama, que no sirvo como madre, y que soy una terrible esposa,  Algunas veces pienso que Dios probablemente tampoco me ama.  </a:t>
            </a:r>
            <a:r>
              <a:rPr lang="es-MX" sz="3600" dirty="0" smtClean="0"/>
              <a:t/>
            </a:r>
            <a:br>
              <a:rPr lang="es-MX" sz="3600" dirty="0" smtClean="0"/>
            </a:br>
            <a:r>
              <a:rPr lang="es-MX" sz="3600" dirty="0" smtClean="0"/>
              <a:t>Ahora </a:t>
            </a:r>
            <a:r>
              <a:rPr lang="es-MX" sz="3600" dirty="0"/>
              <a:t>le </a:t>
            </a:r>
            <a:r>
              <a:rPr lang="es-MX" sz="3600" dirty="0" smtClean="0"/>
              <a:t>diré </a:t>
            </a:r>
            <a:r>
              <a:rPr lang="es-MX" sz="3600" dirty="0"/>
              <a:t>lo que ha estado sucediendo entre nosotros muy recientemente.  </a:t>
            </a:r>
            <a:r>
              <a:rPr lang="es-MX" sz="3600" dirty="0" smtClean="0"/>
              <a:t/>
            </a:r>
            <a:br>
              <a:rPr lang="es-MX" sz="3600" dirty="0" smtClean="0"/>
            </a:br>
            <a:r>
              <a:rPr lang="es-MX" sz="3600" u="sng" dirty="0" smtClean="0"/>
              <a:t>Hemos </a:t>
            </a:r>
            <a:r>
              <a:rPr lang="es-MX" sz="3600" u="sng" dirty="0"/>
              <a:t>estado discutiendo mucho.  </a:t>
            </a:r>
            <a:r>
              <a:rPr lang="es-MX" sz="3600" dirty="0" smtClean="0"/>
              <a:t/>
            </a:r>
            <a:br>
              <a:rPr lang="es-MX" sz="3600" dirty="0" smtClean="0"/>
            </a:br>
            <a:r>
              <a:rPr lang="es-MX" sz="3600" dirty="0" smtClean="0"/>
              <a:t>Mas </a:t>
            </a:r>
            <a:r>
              <a:rPr lang="es-MX" sz="3600" dirty="0"/>
              <a:t>bien </a:t>
            </a:r>
            <a:r>
              <a:rPr lang="es-MX" sz="3600" u="sng" dirty="0"/>
              <a:t>hemos estado peleando </a:t>
            </a:r>
            <a:r>
              <a:rPr lang="es-MX" sz="3600" dirty="0"/>
              <a:t>de verdad.  Supongo que solo </a:t>
            </a:r>
            <a:r>
              <a:rPr lang="es-MX" sz="3600" dirty="0" smtClean="0"/>
              <a:t>así </a:t>
            </a:r>
            <a:r>
              <a:rPr lang="es-MX" sz="3600" dirty="0"/>
              <a:t>logro que me </a:t>
            </a:r>
            <a:r>
              <a:rPr lang="es-MX" sz="3600" u="sng" dirty="0"/>
              <a:t>preste </a:t>
            </a:r>
            <a:r>
              <a:rPr lang="es-MX" sz="3600" u="sng" dirty="0" smtClean="0"/>
              <a:t>atención.</a:t>
            </a:r>
            <a:endParaRPr lang="en-US" sz="3600"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r>
              <a:rPr lang="es-MX" sz="3600" dirty="0"/>
              <a:t>La semana pasada tuvimos una batalla </a:t>
            </a:r>
            <a:r>
              <a:rPr lang="es-MX" sz="3600" dirty="0" smtClean="0"/>
              <a:t>increíble </a:t>
            </a:r>
            <a:r>
              <a:rPr lang="es-MX" sz="3600" u="sng" dirty="0"/>
              <a:t>delante de los niños.  </a:t>
            </a:r>
            <a:r>
              <a:rPr lang="es-MX" sz="3600" dirty="0" smtClean="0"/>
              <a:t/>
            </a:r>
            <a:br>
              <a:rPr lang="es-MX" sz="3600" dirty="0" smtClean="0"/>
            </a:br>
            <a:r>
              <a:rPr lang="es-MX" sz="3600" dirty="0" smtClean="0"/>
              <a:t>Fue terrible.  </a:t>
            </a:r>
            <a:r>
              <a:rPr lang="es-MX" sz="3600" dirty="0"/>
              <a:t>Hubo lagrimas, </a:t>
            </a:r>
            <a:r>
              <a:rPr lang="es-MX" sz="3600" dirty="0" smtClean="0"/>
              <a:t>gritería, </a:t>
            </a:r>
            <a:r>
              <a:rPr lang="es-MX" sz="3600" dirty="0"/>
              <a:t>insultos.  Hubo de todo. </a:t>
            </a:r>
            <a:r>
              <a:rPr lang="es-MX" sz="3600" dirty="0" smtClean="0"/>
              <a:t/>
            </a:r>
            <a:br>
              <a:rPr lang="es-MX" sz="3600" dirty="0" smtClean="0"/>
            </a:br>
            <a:r>
              <a:rPr lang="es-MX" sz="3600" dirty="0" smtClean="0"/>
              <a:t> </a:t>
            </a:r>
            <a:r>
              <a:rPr lang="es-MX" sz="3600" dirty="0"/>
              <a:t>Pase dos </a:t>
            </a:r>
            <a:r>
              <a:rPr lang="es-MX" sz="3600" u="sng" dirty="0"/>
              <a:t>noches en casa de mi mama.  </a:t>
            </a:r>
            <a:r>
              <a:rPr lang="es-MX" sz="3600" dirty="0" smtClean="0"/>
              <a:t/>
            </a:r>
            <a:br>
              <a:rPr lang="es-MX" sz="3600" dirty="0" smtClean="0"/>
            </a:br>
            <a:r>
              <a:rPr lang="es-MX" sz="3600" dirty="0" smtClean="0"/>
              <a:t>Ahora </a:t>
            </a:r>
            <a:r>
              <a:rPr lang="es-MX" sz="3600" dirty="0"/>
              <a:t>no puedo pensar en otra cosa que no sea el </a:t>
            </a:r>
            <a:r>
              <a:rPr lang="es-MX" sz="3600" b="1" u="sng" dirty="0"/>
              <a:t>divorcio</a:t>
            </a:r>
            <a:r>
              <a:rPr lang="es-MX" sz="3600" dirty="0"/>
              <a:t> para poder escapar.  </a:t>
            </a:r>
            <a:r>
              <a:rPr lang="es-MX" sz="3600" dirty="0" smtClean="0"/>
              <a:t/>
            </a:r>
            <a:br>
              <a:rPr lang="es-MX" sz="3600" dirty="0" smtClean="0"/>
            </a:br>
            <a:r>
              <a:rPr lang="es-MX" sz="3600" dirty="0" smtClean="0"/>
              <a:t>De </a:t>
            </a:r>
            <a:r>
              <a:rPr lang="es-MX" sz="3600" dirty="0"/>
              <a:t>cualquier modo, </a:t>
            </a:r>
            <a:r>
              <a:rPr lang="es-MX" sz="3600" u="sng" dirty="0"/>
              <a:t>Juan no me ama, </a:t>
            </a:r>
            <a:r>
              <a:rPr lang="es-MX" sz="3600" dirty="0" smtClean="0"/>
              <a:t>así </a:t>
            </a:r>
            <a:r>
              <a:rPr lang="es-MX" sz="3600" dirty="0"/>
              <a:t>que, que importa?  Supongo que por eso vine a verlo a </a:t>
            </a:r>
            <a:r>
              <a:rPr lang="es-MX" sz="3600" dirty="0" smtClean="0"/>
              <a:t>usted. </a:t>
            </a:r>
            <a:br>
              <a:rPr lang="es-MX" sz="3600" dirty="0" smtClean="0"/>
            </a:br>
            <a:r>
              <a:rPr lang="es-MX" sz="3600" dirty="0" smtClean="0"/>
              <a:t>Quiero </a:t>
            </a:r>
            <a:r>
              <a:rPr lang="es-MX" sz="3600" dirty="0"/>
              <a:t>saber si es correcto darme por vencida.</a:t>
            </a:r>
            <a:endParaRPr lang="en-US" sz="3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270</Words>
  <Application>Microsoft Office PowerPoint</Application>
  <PresentationFormat>On-screen Show (4:3)</PresentationFormat>
  <Paragraphs>10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CUAL ES EL PROBLEMA MAS COMUN EN EL MATRIMONIO? Juan y yo nos amábamos intensamente cuando nos casamos.   Luchamos los primeros dos o tres años, especialmente con los problemas económicos, pero sabia que el me amaba y el sabía que yo le amaba.  Pero luego algo empezó a cambiar.   No estoy segura de como explicar el cambio.   El consiguió un ascenso hace unos cinco años, lo cual requería que trabajara mas horas. </vt:lpstr>
      <vt:lpstr>Nos hacia falta el dinero, así que no nos molestaba el tiempo adicional que pasaba en el trabajo.   Pero eso nunca termino.   Ahora llega tarde todos los días, y esta tan cansado que puedo escuchar como arrastra los pies al entrar en la casa.   Todo el día anhelo la hora en que el llegue, porque quiero contarle tantas cosas pero no tiene ganas de conversar.   Así que le preparo su cena y come solo. </vt:lpstr>
      <vt:lpstr>Yo acostumbro a comer con los niños mas temprano.   Después de la cena, Juan hace unas llamadas telefónicas y trabaja un rato en su escritorio.  Francamente, me gusta que hable por teléfono porque así puedo escuchar su voz.   Luego mira televisión por unas dos horas y se acuesta a dormir, excepto los martes que juega baloncesto, y alguna veces tiene una reunión en la oficina. </vt:lpstr>
      <vt:lpstr>Todos los sábados juega fut-ball con sus amigos.  Los domingos estamos en la iglesia casi todo el día.   Créame , a veces no tenemos una conversación que valga la pena por uno o dos meses.   Me entiende?  Me siento tan sola en la casa con los tres niños que están sobre mi todo el día.   Ni siquiera hay mujeres en nuestra vecindad con quienes  pueda hablar, porque casi todas trabajan. </vt:lpstr>
      <vt:lpstr>Pero hay otras cosas de Juan que me irritan. Casi nunca me lleva a cenar a un restaurante, y el mes pasado se olvido de nuestro aniversario, y realmente estoy convencida de que nunca tiene un pensamiento romántico. </vt:lpstr>
      <vt:lpstr>No sabría distinguir entre una rosa y un clavel: y sus tarjeta de Navidad las firma simplemente; “Juan” No hay intimidad o cariño entre nosotros, y sin embargo, quiere tener relaciones sexuales conmigo al final del día.   Allí nos encontramos acostados en la cama, después de no haber tenido comunicación en varia semanas.  El no esta intentado ser dulce o comprensivo o tierno, sin embargo, espera que yo me apasione y responda sexualmente a el. </vt:lpstr>
      <vt:lpstr>Sabe usted? Simplemente no puedo.  Claro, cumplo con mi deber conyugal, pero no me sirve de nada.  1ª Co.7:3 El marido Después que la excitación de dos minutos se termina, y Juan se queda dormido, me quedo despierta resintiendole y sintiéndome como cualquier prostituta barata.   Puede creer eso usted?  Cuando tengo relaciones sexuales con mi esposo siento que el se ha aprovechado de mi! Incluso, he estado bastante deprimida últimamente</vt:lpstr>
      <vt:lpstr>Mi autoestima esta por los suelos ahora.  Creo que nadie me ama, que no sirvo como madre, y que soy una terrible esposa,  Algunas veces pienso que Dios probablemente tampoco me ama.   Ahora le diré lo que ha estado sucediendo entre nosotros muy recientemente.   Hemos estado discutiendo mucho.   Mas bien hemos estado peleando de verdad.  Supongo que solo así logro que me preste atención.</vt:lpstr>
      <vt:lpstr>La semana pasada tuvimos una batalla increíble delante de los niños.   Fue terrible.  Hubo lagrimas, gritería, insultos.  Hubo de todo.   Pase dos noches en casa de mi mama.   Ahora no puedo pensar en otra cosa que no sea el divorcio para poder escapar.   De cualquier modo, Juan no me ama, así que, que importa?  Supongo que por eso vine a verlo a usted.  Quiero saber si es correcto darme por vencida.</vt:lpstr>
      <vt:lpstr>El 90 por ciento de los divorcios que ocurren cada año incluye por lo menos algunos de los elementos que ella ha descrito:  un esposo demasiado ocupado, que ama a su trabajo y tiene la tendencia a ser algo insensible, nada romántico y poco comunicativo, casado con una mujer que se siente sola, que es vulnerable y romántica, y esta llena de dudas acerca de su valor como ser humano.  Los dos llegan a ser un equipo formidable: el trabaja como un burro y ella lo regaña continuamente. </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CUAL ES EL PROBLEMA MAS COMUN EN EL MATRIMONIO? Juan y yo nos amabamos intesamente cuando nos casamos.  Luchamos los primeros dos o tres años, especialmente con los problemas económicos, pero sabia que el me amaba y el sabía que yo le amaba.  Pero luego algo empezó a cambiar.  No estoy segura de como explicar el cambio.  El consiguió un ascenso hace unos cinco años, lo cual requería que trabajara mas horas.</dc:title>
  <dc:creator>User</dc:creator>
  <cp:lastModifiedBy>admin</cp:lastModifiedBy>
  <cp:revision>10</cp:revision>
  <dcterms:created xsi:type="dcterms:W3CDTF">2011-06-18T15:23:40Z</dcterms:created>
  <dcterms:modified xsi:type="dcterms:W3CDTF">2012-11-18T16:18:16Z</dcterms:modified>
</cp:coreProperties>
</file>