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shiba"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4" d="100"/>
          <a:sy n="44" d="100"/>
        </p:scale>
        <p:origin x="-600"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6-02T13:47:08.708" idx="1">
    <p:pos x="1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F064FA1-5037-48D5-8B97-1F296F62873B}" type="datetimeFigureOut">
              <a:rPr lang="en-US" smtClean="0"/>
              <a:pPr/>
              <a:t>6/25/2011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97F9B2F6-9E23-40FD-8A84-D9A718C1A6B9}"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064FA1-5037-48D5-8B97-1F296F62873B}" type="datetimeFigureOut">
              <a:rPr lang="en-US" smtClean="0"/>
              <a:pPr/>
              <a:t>6/25/2011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F9B2F6-9E23-40FD-8A84-D9A718C1A6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064FA1-5037-48D5-8B97-1F296F62873B}" type="datetimeFigureOut">
              <a:rPr lang="en-US" smtClean="0"/>
              <a:pPr/>
              <a:t>6/25/2011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F9B2F6-9E23-40FD-8A84-D9A718C1A6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064FA1-5037-48D5-8B97-1F296F62873B}" type="datetimeFigureOut">
              <a:rPr lang="en-US" smtClean="0"/>
              <a:pPr/>
              <a:t>6/25/2011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F9B2F6-9E23-40FD-8A84-D9A718C1A6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064FA1-5037-48D5-8B97-1F296F62873B}" type="datetimeFigureOut">
              <a:rPr lang="en-US" smtClean="0"/>
              <a:pPr/>
              <a:t>6/25/2011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F9B2F6-9E23-40FD-8A84-D9A718C1A6B9}"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064FA1-5037-48D5-8B97-1F296F62873B}" type="datetimeFigureOut">
              <a:rPr lang="en-US" smtClean="0"/>
              <a:pPr/>
              <a:t>6/25/2011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F9B2F6-9E23-40FD-8A84-D9A718C1A6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064FA1-5037-48D5-8B97-1F296F62873B}" type="datetimeFigureOut">
              <a:rPr lang="en-US" smtClean="0"/>
              <a:pPr/>
              <a:t>6/25/2011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7F9B2F6-9E23-40FD-8A84-D9A718C1A6B9}"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064FA1-5037-48D5-8B97-1F296F62873B}" type="datetimeFigureOut">
              <a:rPr lang="en-US" smtClean="0"/>
              <a:pPr/>
              <a:t>6/25/2011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7F9B2F6-9E23-40FD-8A84-D9A718C1A6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F064FA1-5037-48D5-8B97-1F296F62873B}" type="datetimeFigureOut">
              <a:rPr lang="en-US" smtClean="0"/>
              <a:pPr/>
              <a:t>6/25/2011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7F9B2F6-9E23-40FD-8A84-D9A718C1A6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064FA1-5037-48D5-8B97-1F296F62873B}" type="datetimeFigureOut">
              <a:rPr lang="en-US" smtClean="0"/>
              <a:pPr/>
              <a:t>6/25/2011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F9B2F6-9E23-40FD-8A84-D9A718C1A6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F064FA1-5037-48D5-8B97-1F296F62873B}" type="datetimeFigureOut">
              <a:rPr lang="en-US" smtClean="0"/>
              <a:pPr/>
              <a:t>6/25/2011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97F9B2F6-9E23-40FD-8A84-D9A718C1A6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F064FA1-5037-48D5-8B97-1F296F62873B}" type="datetimeFigureOut">
              <a:rPr lang="en-US" smtClean="0"/>
              <a:pPr/>
              <a:t>6/25/2011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7F9B2F6-9E23-40FD-8A84-D9A718C1A6B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Subtitle 2"/>
          <p:cNvSpPr>
            <a:spLocks noGrp="1"/>
          </p:cNvSpPr>
          <p:nvPr>
            <p:ph type="subTitle" idx="1"/>
          </p:nvPr>
        </p:nvSpPr>
        <p:spPr/>
        <p:txBody>
          <a:bodyPr/>
          <a:lstStyle/>
          <a:p>
            <a:r>
              <a:rPr lang="en-US" dirty="0" smtClean="0">
                <a:solidFill>
                  <a:schemeClr val="tx2"/>
                </a:solidFill>
                <a:latin typeface="Andalus" pitchFamily="18" charset="-78"/>
                <a:cs typeface="Andalus" pitchFamily="18" charset="-78"/>
              </a:rPr>
              <a:t>Juan 8:31-32</a:t>
            </a:r>
            <a:endParaRPr lang="en-US" dirty="0">
              <a:solidFill>
                <a:schemeClr val="tx2"/>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772400" cy="914400"/>
          </a:xfrm>
        </p:spPr>
        <p:txBody>
          <a:bodyPr>
            <a:normAutofit/>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81000" y="914400"/>
            <a:ext cx="8763000" cy="5943600"/>
          </a:xfrm>
        </p:spPr>
        <p:txBody>
          <a:bodyPr>
            <a:normAutofit/>
          </a:bodyPr>
          <a:lstStyle/>
          <a:p>
            <a:pPr>
              <a:buNone/>
            </a:pPr>
            <a:r>
              <a:rPr lang="en-US" sz="3200" dirty="0" smtClean="0">
                <a:solidFill>
                  <a:schemeClr val="accent5">
                    <a:lumMod val="75000"/>
                  </a:schemeClr>
                </a:solidFill>
                <a:latin typeface="Andalus" pitchFamily="18" charset="-78"/>
                <a:cs typeface="Andalus" pitchFamily="18" charset="-78"/>
              </a:rPr>
              <a:t>B- </a:t>
            </a:r>
            <a:r>
              <a:rPr lang="en-US" sz="3200" dirty="0" err="1" smtClean="0">
                <a:solidFill>
                  <a:schemeClr val="accent5">
                    <a:lumMod val="75000"/>
                  </a:schemeClr>
                </a:solidFill>
                <a:latin typeface="Andalus" pitchFamily="18" charset="-78"/>
                <a:cs typeface="Andalus" pitchFamily="18" charset="-78"/>
              </a:rPr>
              <a:t>debo</a:t>
            </a:r>
            <a:r>
              <a:rPr lang="en-US" sz="3200" dirty="0" smtClean="0">
                <a:solidFill>
                  <a:schemeClr val="accent5">
                    <a:lumMod val="75000"/>
                  </a:schemeClr>
                </a:solidFill>
                <a:latin typeface="Andalus" pitchFamily="18" charset="-78"/>
                <a:cs typeface="Andalus" pitchFamily="18" charset="-78"/>
              </a:rPr>
              <a:t> </a:t>
            </a:r>
            <a:r>
              <a:rPr lang="en-US" sz="3200" dirty="0" err="1" smtClean="0">
                <a:solidFill>
                  <a:schemeClr val="accent5">
                    <a:lumMod val="75000"/>
                  </a:schemeClr>
                </a:solidFill>
                <a:latin typeface="Andalus" pitchFamily="18" charset="-78"/>
                <a:cs typeface="Andalus" pitchFamily="18" charset="-78"/>
              </a:rPr>
              <a:t>asimilar</a:t>
            </a:r>
            <a:r>
              <a:rPr lang="en-US" sz="3200" dirty="0" smtClean="0">
                <a:solidFill>
                  <a:schemeClr val="accent5">
                    <a:lumMod val="75000"/>
                  </a:schemeClr>
                </a:solidFill>
                <a:latin typeface="Andalus" pitchFamily="18" charset="-78"/>
                <a:cs typeface="Andalus" pitchFamily="18" charset="-78"/>
              </a:rPr>
              <a:t> </a:t>
            </a:r>
            <a:r>
              <a:rPr lang="en-US" sz="3200" dirty="0" err="1" smtClean="0">
                <a:solidFill>
                  <a:schemeClr val="accent5">
                    <a:lumMod val="75000"/>
                  </a:schemeClr>
                </a:solidFill>
                <a:latin typeface="Andalus" pitchFamily="18" charset="-78"/>
                <a:cs typeface="Andalus" pitchFamily="18" charset="-78"/>
              </a:rPr>
              <a:t>su</a:t>
            </a:r>
            <a:r>
              <a:rPr lang="en-US" sz="3200" dirty="0" smtClean="0">
                <a:solidFill>
                  <a:schemeClr val="accent5">
                    <a:lumMod val="75000"/>
                  </a:schemeClr>
                </a:solidFill>
                <a:latin typeface="Andalus" pitchFamily="18" charset="-78"/>
                <a:cs typeface="Andalus" pitchFamily="18" charset="-78"/>
              </a:rPr>
              <a:t> </a:t>
            </a:r>
            <a:r>
              <a:rPr lang="en-US" sz="3200" dirty="0" err="1" smtClean="0">
                <a:solidFill>
                  <a:schemeClr val="accent5">
                    <a:lumMod val="75000"/>
                  </a:schemeClr>
                </a:solidFill>
                <a:latin typeface="Andalus" pitchFamily="18" charset="-78"/>
                <a:cs typeface="Andalus" pitchFamily="18" charset="-78"/>
              </a:rPr>
              <a:t>verdad</a:t>
            </a:r>
            <a:r>
              <a:rPr lang="en-US" sz="3200" dirty="0" smtClean="0">
                <a:solidFill>
                  <a:schemeClr val="accent5">
                    <a:lumMod val="75000"/>
                  </a:schemeClr>
                </a:solidFill>
                <a:latin typeface="Andalus" pitchFamily="18" charset="-78"/>
                <a:cs typeface="Andalus" pitchFamily="18" charset="-78"/>
              </a:rPr>
              <a:t>.</a:t>
            </a:r>
          </a:p>
          <a:p>
            <a:pPr>
              <a:buNone/>
            </a:pPr>
            <a:r>
              <a:rPr lang="en-US" sz="3200" dirty="0" smtClean="0">
                <a:solidFill>
                  <a:schemeClr val="accent5">
                    <a:lumMod val="75000"/>
                  </a:schemeClr>
                </a:solidFill>
                <a:latin typeface="Andalus" pitchFamily="18" charset="-78"/>
                <a:cs typeface="Andalus" pitchFamily="18" charset="-78"/>
              </a:rPr>
              <a:t>11</a:t>
            </a:r>
            <a:r>
              <a:rPr lang="en-US" sz="3200" dirty="0" smtClean="0">
                <a:latin typeface="Andalus" pitchFamily="18" charset="-78"/>
                <a:cs typeface="Andalus" pitchFamily="18" charset="-78"/>
              </a:rPr>
              <a:t>- no </a:t>
            </a:r>
            <a:r>
              <a:rPr lang="en-US" sz="3200" dirty="0" err="1" smtClean="0">
                <a:latin typeface="Andalus" pitchFamily="18" charset="-78"/>
                <a:cs typeface="Andalus" pitchFamily="18" charset="-78"/>
              </a:rPr>
              <a:t>basta</a:t>
            </a:r>
            <a:r>
              <a:rPr lang="en-US" sz="3200" dirty="0" smtClean="0">
                <a:latin typeface="Andalus" pitchFamily="18" charset="-78"/>
                <a:cs typeface="Andalus" pitchFamily="18" charset="-78"/>
              </a:rPr>
              <a:t> con solo </a:t>
            </a:r>
            <a:r>
              <a:rPr lang="en-US" sz="3200" dirty="0" err="1" smtClean="0">
                <a:latin typeface="Andalus" pitchFamily="18" charset="-78"/>
                <a:cs typeface="Andalus" pitchFamily="18" charset="-78"/>
              </a:rPr>
              <a:t>creer</a:t>
            </a:r>
            <a:r>
              <a:rPr lang="en-US" sz="3200" dirty="0" smtClean="0">
                <a:latin typeface="Andalus" pitchFamily="18" charset="-78"/>
                <a:cs typeface="Andalus" pitchFamily="18" charset="-78"/>
              </a:rPr>
              <a:t> en la </a:t>
            </a:r>
            <a:r>
              <a:rPr lang="en-US" sz="3200" dirty="0" err="1" smtClean="0">
                <a:latin typeface="Andalus" pitchFamily="18" charset="-78"/>
                <a:cs typeface="Andalus" pitchFamily="18" charset="-78"/>
              </a:rPr>
              <a:t>Biblia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debemos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llenar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nuestra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mente</a:t>
            </a:r>
            <a:r>
              <a:rPr lang="en-US" sz="3200" dirty="0" smtClean="0">
                <a:latin typeface="Andalus" pitchFamily="18" charset="-78"/>
                <a:cs typeface="Andalus" pitchFamily="18" charset="-78"/>
              </a:rPr>
              <a:t> de </a:t>
            </a:r>
            <a:r>
              <a:rPr lang="en-US" sz="3200" dirty="0" err="1" smtClean="0">
                <a:latin typeface="Andalus" pitchFamily="18" charset="-78"/>
                <a:cs typeface="Andalus" pitchFamily="18" charset="-78"/>
              </a:rPr>
              <a:t>ella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para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el Espiritu Santo </a:t>
            </a:r>
            <a:r>
              <a:rPr lang="en-US" sz="3200" dirty="0" err="1" smtClean="0">
                <a:latin typeface="Andalus" pitchFamily="18" charset="-78"/>
                <a:cs typeface="Andalus" pitchFamily="18" charset="-78"/>
              </a:rPr>
              <a:t>pueda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transformarnos</a:t>
            </a:r>
            <a:r>
              <a:rPr lang="en-US" sz="3200" dirty="0" smtClean="0">
                <a:latin typeface="Andalus" pitchFamily="18" charset="-78"/>
                <a:cs typeface="Andalus" pitchFamily="18" charset="-78"/>
              </a:rPr>
              <a:t>. </a:t>
            </a:r>
          </a:p>
          <a:p>
            <a:pPr>
              <a:buNone/>
            </a:pPr>
            <a:r>
              <a:rPr lang="en-US" sz="3200" dirty="0" smtClean="0">
                <a:latin typeface="Andalus" pitchFamily="18" charset="-78"/>
                <a:cs typeface="Andalus" pitchFamily="18" charset="-78"/>
              </a:rPr>
              <a:t>Hay </a:t>
            </a:r>
            <a:r>
              <a:rPr lang="en-US" sz="3200" dirty="0" err="1" smtClean="0">
                <a:latin typeface="Andalus" pitchFamily="18" charset="-78"/>
                <a:cs typeface="Andalus" pitchFamily="18" charset="-78"/>
              </a:rPr>
              <a:t>cinco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maneras</a:t>
            </a:r>
            <a:r>
              <a:rPr lang="en-US" sz="3200" dirty="0" smtClean="0">
                <a:latin typeface="Andalus" pitchFamily="18" charset="-78"/>
                <a:cs typeface="Andalus" pitchFamily="18" charset="-78"/>
              </a:rPr>
              <a:t> de </a:t>
            </a:r>
            <a:r>
              <a:rPr lang="en-US" sz="3200" dirty="0" err="1" smtClean="0">
                <a:latin typeface="Andalus" pitchFamily="18" charset="-78"/>
                <a:cs typeface="Andalus" pitchFamily="18" charset="-78"/>
              </a:rPr>
              <a:t>hacerlo</a:t>
            </a:r>
            <a:r>
              <a:rPr lang="en-US" sz="3200" dirty="0" smtClean="0">
                <a:latin typeface="Andalus" pitchFamily="18" charset="-78"/>
                <a:cs typeface="Andalus" pitchFamily="18" charset="-78"/>
              </a:rPr>
              <a:t> , </a:t>
            </a:r>
            <a:r>
              <a:rPr lang="en-US" sz="3200" dirty="0" err="1" smtClean="0">
                <a:latin typeface="Andalus" pitchFamily="18" charset="-78"/>
                <a:cs typeface="Andalus" pitchFamily="18" charset="-78"/>
              </a:rPr>
              <a:t>puedes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recibirla</a:t>
            </a:r>
            <a:r>
              <a:rPr lang="en-US" sz="3200" dirty="0" smtClean="0">
                <a:latin typeface="Andalus" pitchFamily="18" charset="-78"/>
                <a:cs typeface="Andalus" pitchFamily="18" charset="-78"/>
              </a:rPr>
              <a:t> , </a:t>
            </a:r>
            <a:r>
              <a:rPr lang="en-US" sz="3200" dirty="0" err="1" smtClean="0">
                <a:latin typeface="Andalus" pitchFamily="18" charset="-78"/>
                <a:cs typeface="Andalus" pitchFamily="18" charset="-78"/>
              </a:rPr>
              <a:t>leerla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investigarla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recordarla</a:t>
            </a:r>
            <a:r>
              <a:rPr lang="en-US" sz="3200" dirty="0" smtClean="0">
                <a:latin typeface="Andalus" pitchFamily="18" charset="-78"/>
                <a:cs typeface="Andalus" pitchFamily="18" charset="-78"/>
              </a:rPr>
              <a:t> y </a:t>
            </a:r>
            <a:r>
              <a:rPr lang="en-US" sz="3200" dirty="0" err="1" smtClean="0">
                <a:latin typeface="Andalus" pitchFamily="18" charset="-78"/>
                <a:cs typeface="Andalus" pitchFamily="18" charset="-78"/>
              </a:rPr>
              <a:t>reflexionarla</a:t>
            </a:r>
            <a:r>
              <a:rPr lang="en-US" sz="3200" dirty="0" smtClean="0">
                <a:latin typeface="Andalus" pitchFamily="18" charset="-78"/>
                <a:cs typeface="Andalus" pitchFamily="18" charset="-78"/>
              </a:rPr>
              <a:t>. El </a:t>
            </a:r>
            <a:r>
              <a:rPr lang="en-US" sz="3200" dirty="0" err="1" smtClean="0">
                <a:latin typeface="Andalus" pitchFamily="18" charset="-78"/>
                <a:cs typeface="Andalus" pitchFamily="18" charset="-78"/>
              </a:rPr>
              <a:t>Señor</a:t>
            </a:r>
            <a:r>
              <a:rPr lang="en-US" sz="3200" dirty="0" smtClean="0">
                <a:latin typeface="Andalus" pitchFamily="18" charset="-78"/>
                <a:cs typeface="Andalus" pitchFamily="18" charset="-78"/>
              </a:rPr>
              <a:t> Jesus </a:t>
            </a:r>
            <a:r>
              <a:rPr lang="en-US" sz="3200" dirty="0" err="1" smtClean="0">
                <a:latin typeface="Andalus" pitchFamily="18" charset="-78"/>
                <a:cs typeface="Andalus" pitchFamily="18" charset="-78"/>
              </a:rPr>
              <a:t>identifico</a:t>
            </a:r>
            <a:r>
              <a:rPr lang="en-US" sz="3200" dirty="0" smtClean="0">
                <a:latin typeface="Andalus" pitchFamily="18" charset="-78"/>
                <a:cs typeface="Andalus" pitchFamily="18" charset="-78"/>
              </a:rPr>
              <a:t> 3 </a:t>
            </a:r>
            <a:r>
              <a:rPr lang="en-US" sz="3200" dirty="0" err="1" smtClean="0">
                <a:latin typeface="Andalus" pitchFamily="18" charset="-78"/>
                <a:cs typeface="Andalus" pitchFamily="18" charset="-78"/>
              </a:rPr>
              <a:t>actitudes</a:t>
            </a:r>
            <a:r>
              <a:rPr lang="en-US" sz="3200" dirty="0" smtClean="0">
                <a:latin typeface="Andalus" pitchFamily="18" charset="-78"/>
                <a:cs typeface="Andalus" pitchFamily="18" charset="-78"/>
              </a:rPr>
              <a:t> de </a:t>
            </a:r>
            <a:r>
              <a:rPr lang="en-US" sz="3200" dirty="0" err="1" smtClean="0">
                <a:latin typeface="Andalus" pitchFamily="18" charset="-78"/>
                <a:cs typeface="Andalus" pitchFamily="18" charset="-78"/>
              </a:rPr>
              <a:t>rechazo</a:t>
            </a:r>
            <a:r>
              <a:rPr lang="en-US" sz="3200" dirty="0" smtClean="0">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una</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mente</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cerrada</a:t>
            </a:r>
            <a:r>
              <a:rPr lang="en-US" sz="3200" dirty="0" smtClean="0">
                <a:latin typeface="Andalus" pitchFamily="18" charset="-78"/>
                <a:cs typeface="Andalus" pitchFamily="18" charset="-78"/>
              </a:rPr>
              <a:t> ( la </a:t>
            </a:r>
            <a:r>
              <a:rPr lang="en-US" sz="3200" dirty="0" err="1" smtClean="0">
                <a:latin typeface="Andalus" pitchFamily="18" charset="-78"/>
                <a:cs typeface="Andalus" pitchFamily="18" charset="-78"/>
              </a:rPr>
              <a:t>tierra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dura</a:t>
            </a:r>
            <a:r>
              <a:rPr lang="en-US" sz="3200" dirty="0" smtClean="0">
                <a:latin typeface="Andalus" pitchFamily="18" charset="-78"/>
                <a:cs typeface="Andalus" pitchFamily="18" charset="-78"/>
              </a:rPr>
              <a:t> ) </a:t>
            </a:r>
            <a:r>
              <a:rPr lang="en-US" sz="3200" dirty="0" err="1" smtClean="0">
                <a:solidFill>
                  <a:schemeClr val="accent6">
                    <a:lumMod val="60000"/>
                    <a:lumOff val="40000"/>
                  </a:schemeClr>
                </a:solidFill>
                <a:latin typeface="Andalus" pitchFamily="18" charset="-78"/>
                <a:cs typeface="Andalus" pitchFamily="18" charset="-78"/>
              </a:rPr>
              <a:t>una</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mente</a:t>
            </a:r>
            <a:r>
              <a:rPr lang="en-US" sz="3200" dirty="0" smtClean="0">
                <a:solidFill>
                  <a:schemeClr val="accent6">
                    <a:lumMod val="60000"/>
                    <a:lumOff val="40000"/>
                  </a:schemeClr>
                </a:solidFill>
                <a:latin typeface="Andalus" pitchFamily="18" charset="-78"/>
                <a:cs typeface="Andalus" pitchFamily="18" charset="-78"/>
              </a:rPr>
              <a:t> superficial </a:t>
            </a:r>
            <a:r>
              <a:rPr lang="en-US" sz="3200" dirty="0" smtClean="0">
                <a:latin typeface="Andalus" pitchFamily="18" charset="-78"/>
                <a:cs typeface="Andalus" pitchFamily="18" charset="-78"/>
              </a:rPr>
              <a:t>( la </a:t>
            </a:r>
            <a:r>
              <a:rPr lang="en-US" sz="3200" dirty="0" err="1" smtClean="0">
                <a:latin typeface="Andalus" pitchFamily="18" charset="-78"/>
                <a:cs typeface="Andalus" pitchFamily="18" charset="-78"/>
              </a:rPr>
              <a:t>tierra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poco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profunda</a:t>
            </a:r>
            <a:r>
              <a:rPr lang="en-US" sz="3200" dirty="0" smtClean="0">
                <a:latin typeface="Andalus" pitchFamily="18" charset="-78"/>
                <a:cs typeface="Andalus" pitchFamily="18" charset="-78"/>
              </a:rPr>
              <a:t> </a:t>
            </a:r>
            <a:r>
              <a:rPr lang="en-US" sz="3200" dirty="0" smtClean="0">
                <a:solidFill>
                  <a:schemeClr val="accent6">
                    <a:lumMod val="60000"/>
                    <a:lumOff val="40000"/>
                  </a:schemeClr>
                </a:solidFill>
                <a:latin typeface="Andalus" pitchFamily="18" charset="-78"/>
                <a:cs typeface="Andalus" pitchFamily="18" charset="-78"/>
              </a:rPr>
              <a:t>) y </a:t>
            </a:r>
            <a:r>
              <a:rPr lang="en-US" sz="3200" dirty="0" err="1" smtClean="0">
                <a:solidFill>
                  <a:schemeClr val="accent6">
                    <a:lumMod val="60000"/>
                    <a:lumOff val="40000"/>
                  </a:schemeClr>
                </a:solidFill>
                <a:latin typeface="Andalus" pitchFamily="18" charset="-78"/>
                <a:cs typeface="Andalus" pitchFamily="18" charset="-78"/>
              </a:rPr>
              <a:t>una</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mente</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distraida</a:t>
            </a:r>
            <a:r>
              <a:rPr lang="en-US" sz="3200" dirty="0" smtClean="0">
                <a:solidFill>
                  <a:schemeClr val="accent6">
                    <a:lumMod val="60000"/>
                    <a:lumOff val="40000"/>
                  </a:schemeClr>
                </a:solidFill>
                <a:latin typeface="Andalus" pitchFamily="18" charset="-78"/>
                <a:cs typeface="Andalus" pitchFamily="18" charset="-78"/>
              </a:rPr>
              <a:t> </a:t>
            </a:r>
            <a:r>
              <a:rPr lang="en-US" sz="3200" dirty="0" smtClean="0">
                <a:latin typeface="Andalus" pitchFamily="18" charset="-78"/>
                <a:cs typeface="Andalus" pitchFamily="18" charset="-78"/>
              </a:rPr>
              <a:t>( la </a:t>
            </a:r>
            <a:r>
              <a:rPr lang="en-US" sz="3200" dirty="0" err="1" smtClean="0">
                <a:latin typeface="Andalus" pitchFamily="18" charset="-78"/>
                <a:cs typeface="Andalus" pitchFamily="18" charset="-78"/>
              </a:rPr>
              <a:t>tierra</a:t>
            </a:r>
            <a:r>
              <a:rPr lang="en-US" sz="3200" dirty="0" smtClean="0">
                <a:latin typeface="Andalus" pitchFamily="18" charset="-78"/>
                <a:cs typeface="Andalus" pitchFamily="18" charset="-78"/>
              </a:rPr>
              <a:t> con </a:t>
            </a:r>
            <a:r>
              <a:rPr lang="en-US" sz="3200" dirty="0" err="1" smtClean="0">
                <a:latin typeface="Andalus" pitchFamily="18" charset="-78"/>
                <a:cs typeface="Andalus" pitchFamily="18" charset="-78"/>
              </a:rPr>
              <a:t>hierba</a:t>
            </a:r>
            <a:r>
              <a:rPr lang="en-US" sz="3200" dirty="0" smtClean="0">
                <a:latin typeface="Andalus" pitchFamily="18" charset="-78"/>
                <a:cs typeface="Andalus" pitchFamily="18" charset="-78"/>
              </a:rPr>
              <a:t> mala ) y </a:t>
            </a:r>
            <a:r>
              <a:rPr lang="en-US" sz="3200" dirty="0" err="1" smtClean="0">
                <a:latin typeface="Andalus" pitchFamily="18" charset="-78"/>
                <a:cs typeface="Andalus" pitchFamily="18" charset="-78"/>
              </a:rPr>
              <a:t>luego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dijo</a:t>
            </a:r>
            <a:r>
              <a:rPr lang="en-US" sz="3200" dirty="0" smtClean="0">
                <a:latin typeface="Andalus" pitchFamily="18" charset="-78"/>
                <a:cs typeface="Andalus" pitchFamily="18" charset="-78"/>
              </a:rPr>
              <a:t> : </a:t>
            </a:r>
            <a:r>
              <a:rPr lang="en-US" sz="3200" dirty="0" err="1" smtClean="0">
                <a:latin typeface="Andalus" pitchFamily="18" charset="-78"/>
                <a:cs typeface="Andalus" pitchFamily="18" charset="-78"/>
              </a:rPr>
              <a:t>pongan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mucha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atencion</a:t>
            </a:r>
            <a:r>
              <a:rPr lang="en-US" sz="3200" dirty="0" smtClean="0">
                <a:latin typeface="Andalus" pitchFamily="18" charset="-78"/>
                <a:cs typeface="Andalus" pitchFamily="18" charset="-78"/>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72400" cy="914400"/>
          </a:xfrm>
        </p:spPr>
        <p:txBody>
          <a:bodyPr>
            <a:normAutofit/>
          </a:bodyPr>
          <a:lstStyle/>
          <a:p>
            <a:r>
              <a:rPr lang="en-US" sz="3200" dirty="0" err="1" smtClean="0">
                <a:latin typeface="Andalus" pitchFamily="18" charset="-78"/>
                <a:cs typeface="Andalus" pitchFamily="18" charset="-78"/>
              </a:rPr>
              <a:t>Transformados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por</a:t>
            </a:r>
            <a:r>
              <a:rPr lang="en-US" sz="3200" dirty="0" smtClean="0">
                <a:latin typeface="Andalus" pitchFamily="18" charset="-78"/>
                <a:cs typeface="Andalus" pitchFamily="18" charset="-78"/>
              </a:rPr>
              <a:t> la </a:t>
            </a:r>
            <a:r>
              <a:rPr lang="en-US" sz="3200" dirty="0" err="1" smtClean="0">
                <a:latin typeface="Andalus" pitchFamily="18" charset="-78"/>
                <a:cs typeface="Andalus" pitchFamily="18" charset="-78"/>
              </a:rPr>
              <a:t>verdad</a:t>
            </a:r>
            <a:endParaRPr lang="en-US" sz="3200" dirty="0">
              <a:latin typeface="Andalus" pitchFamily="18" charset="-78"/>
              <a:cs typeface="Andalus" pitchFamily="18" charset="-78"/>
            </a:endParaRPr>
          </a:p>
        </p:txBody>
      </p:sp>
      <p:sp>
        <p:nvSpPr>
          <p:cNvPr id="3" name="Content Placeholder 2"/>
          <p:cNvSpPr>
            <a:spLocks noGrp="1"/>
          </p:cNvSpPr>
          <p:nvPr>
            <p:ph idx="1"/>
          </p:nvPr>
        </p:nvSpPr>
        <p:spPr>
          <a:xfrm>
            <a:off x="304800" y="838200"/>
            <a:ext cx="8839200" cy="5867400"/>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US" sz="3200" dirty="0" smtClean="0">
                <a:solidFill>
                  <a:schemeClr val="accent5">
                    <a:lumMod val="75000"/>
                  </a:schemeClr>
                </a:solidFill>
                <a:latin typeface="Andalus" pitchFamily="18" charset="-78"/>
                <a:cs typeface="Andalus" pitchFamily="18" charset="-78"/>
              </a:rPr>
              <a:t>12</a:t>
            </a:r>
            <a:r>
              <a:rPr lang="en-US" sz="3200" dirty="0" smtClean="0">
                <a:solidFill>
                  <a:schemeClr val="accent2"/>
                </a:solidFill>
                <a:latin typeface="Andalus" pitchFamily="18" charset="-78"/>
                <a:cs typeface="Andalus" pitchFamily="18" charset="-78"/>
              </a:rPr>
              <a:t>-Durante dos mil </a:t>
            </a:r>
            <a:r>
              <a:rPr lang="en-US" sz="3200" dirty="0" err="1" smtClean="0">
                <a:solidFill>
                  <a:schemeClr val="accent2"/>
                </a:solidFill>
                <a:latin typeface="Andalus" pitchFamily="18" charset="-78"/>
                <a:cs typeface="Andalus" pitchFamily="18" charset="-78"/>
              </a:rPr>
              <a:t>años</a:t>
            </a:r>
            <a:r>
              <a:rPr lang="en-US" sz="3200" dirty="0" smtClean="0">
                <a:solidFill>
                  <a:schemeClr val="accent2"/>
                </a:solidFill>
                <a:latin typeface="Andalus" pitchFamily="18" charset="-78"/>
                <a:cs typeface="Andalus" pitchFamily="18" charset="-78"/>
              </a:rPr>
              <a:t> de la </a:t>
            </a:r>
            <a:r>
              <a:rPr lang="en-US" sz="3200" dirty="0" err="1" smtClean="0">
                <a:solidFill>
                  <a:schemeClr val="accent2"/>
                </a:solidFill>
                <a:latin typeface="Andalus" pitchFamily="18" charset="-78"/>
                <a:cs typeface="Andalus" pitchFamily="18" charset="-78"/>
              </a:rPr>
              <a:t>iglesia</a:t>
            </a:r>
            <a:r>
              <a:rPr lang="en-US" sz="3200" dirty="0" smtClean="0">
                <a:solidFill>
                  <a:schemeClr val="accent2"/>
                </a:solidFill>
                <a:latin typeface="Andalus" pitchFamily="18" charset="-78"/>
                <a:cs typeface="Andalus" pitchFamily="18" charset="-78"/>
              </a:rPr>
              <a:t> solo los </a:t>
            </a:r>
            <a:r>
              <a:rPr lang="en-US" sz="3200" dirty="0" err="1" smtClean="0">
                <a:solidFill>
                  <a:schemeClr val="accent2"/>
                </a:solidFill>
                <a:latin typeface="Andalus" pitchFamily="18" charset="-78"/>
                <a:cs typeface="Andalus" pitchFamily="18" charset="-78"/>
              </a:rPr>
              <a:t>sacerdotes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podian</a:t>
            </a:r>
            <a:r>
              <a:rPr lang="en-US" sz="3200" dirty="0" smtClean="0">
                <a:solidFill>
                  <a:schemeClr val="accent2"/>
                </a:solidFill>
                <a:latin typeface="Andalus" pitchFamily="18" charset="-78"/>
                <a:cs typeface="Andalus" pitchFamily="18" charset="-78"/>
              </a:rPr>
              <a:t> leer la </a:t>
            </a:r>
            <a:r>
              <a:rPr lang="en-US" sz="3200" dirty="0" err="1" smtClean="0">
                <a:solidFill>
                  <a:schemeClr val="accent2"/>
                </a:solidFill>
                <a:latin typeface="Andalus" pitchFamily="18" charset="-78"/>
                <a:cs typeface="Andalus" pitchFamily="18" charset="-78"/>
              </a:rPr>
              <a:t>Biblia</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pero</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ahora</a:t>
            </a:r>
            <a:r>
              <a:rPr lang="en-US" sz="3200" dirty="0" smtClean="0">
                <a:solidFill>
                  <a:schemeClr val="accent2"/>
                </a:solidFill>
                <a:latin typeface="Andalus" pitchFamily="18" charset="-78"/>
                <a:cs typeface="Andalus" pitchFamily="18" charset="-78"/>
              </a:rPr>
              <a:t> miles de </a:t>
            </a:r>
            <a:r>
              <a:rPr lang="en-US" sz="3200" dirty="0" err="1" smtClean="0">
                <a:solidFill>
                  <a:schemeClr val="accent2"/>
                </a:solidFill>
                <a:latin typeface="Andalus" pitchFamily="18" charset="-78"/>
                <a:cs typeface="Andalus" pitchFamily="18" charset="-78"/>
              </a:rPr>
              <a:t>millones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tenemos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acceso</a:t>
            </a:r>
            <a:r>
              <a:rPr lang="en-US" sz="3200" dirty="0" smtClean="0">
                <a:solidFill>
                  <a:schemeClr val="accent2"/>
                </a:solidFill>
                <a:latin typeface="Andalus" pitchFamily="18" charset="-78"/>
                <a:cs typeface="Andalus" pitchFamily="18" charset="-78"/>
              </a:rPr>
              <a:t> a </a:t>
            </a:r>
            <a:r>
              <a:rPr lang="en-US" sz="3200" dirty="0" err="1" smtClean="0">
                <a:solidFill>
                  <a:schemeClr val="accent2"/>
                </a:solidFill>
                <a:latin typeface="Andalus" pitchFamily="18" charset="-78"/>
                <a:cs typeface="Andalus" pitchFamily="18" charset="-78"/>
              </a:rPr>
              <a:t>ella</a:t>
            </a:r>
            <a:r>
              <a:rPr lang="en-US" sz="3200" dirty="0" smtClean="0">
                <a:solidFill>
                  <a:schemeClr val="accent2"/>
                </a:solidFill>
                <a:latin typeface="Andalus" pitchFamily="18" charset="-78"/>
                <a:cs typeface="Andalus" pitchFamily="18" charset="-78"/>
              </a:rPr>
              <a:t>, a </a:t>
            </a:r>
            <a:r>
              <a:rPr lang="en-US" sz="3200" dirty="0" err="1" smtClean="0">
                <a:solidFill>
                  <a:schemeClr val="accent2"/>
                </a:solidFill>
                <a:latin typeface="Andalus" pitchFamily="18" charset="-78"/>
                <a:cs typeface="Andalus" pitchFamily="18" charset="-78"/>
              </a:rPr>
              <a:t>pesar</a:t>
            </a:r>
            <a:r>
              <a:rPr lang="en-US" sz="3200" dirty="0" smtClean="0">
                <a:solidFill>
                  <a:schemeClr val="accent2"/>
                </a:solidFill>
                <a:latin typeface="Andalus" pitchFamily="18" charset="-78"/>
                <a:cs typeface="Andalus" pitchFamily="18" charset="-78"/>
              </a:rPr>
              <a:t> de </a:t>
            </a:r>
            <a:r>
              <a:rPr lang="en-US" sz="3200" dirty="0" err="1" smtClean="0">
                <a:solidFill>
                  <a:schemeClr val="accent2"/>
                </a:solidFill>
                <a:latin typeface="Andalus" pitchFamily="18" charset="-78"/>
                <a:cs typeface="Andalus" pitchFamily="18" charset="-78"/>
              </a:rPr>
              <a:t>esto</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muchos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creyentes</a:t>
            </a:r>
            <a:r>
              <a:rPr lang="en-US" sz="3200" dirty="0" smtClean="0">
                <a:solidFill>
                  <a:schemeClr val="accent2"/>
                </a:solidFill>
                <a:latin typeface="Andalus" pitchFamily="18" charset="-78"/>
                <a:cs typeface="Andalus" pitchFamily="18" charset="-78"/>
              </a:rPr>
              <a:t> son </a:t>
            </a:r>
            <a:r>
              <a:rPr lang="en-US" sz="3200" dirty="0" err="1" smtClean="0">
                <a:solidFill>
                  <a:schemeClr val="accent2"/>
                </a:solidFill>
                <a:latin typeface="Andalus" pitchFamily="18" charset="-78"/>
                <a:cs typeface="Andalus" pitchFamily="18" charset="-78"/>
              </a:rPr>
              <a:t>mas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fieles</a:t>
            </a:r>
            <a:r>
              <a:rPr lang="en-US" sz="3200" dirty="0" smtClean="0">
                <a:solidFill>
                  <a:schemeClr val="accent2"/>
                </a:solidFill>
                <a:latin typeface="Andalus" pitchFamily="18" charset="-78"/>
                <a:cs typeface="Andalus" pitchFamily="18" charset="-78"/>
              </a:rPr>
              <a:t> a la </a:t>
            </a:r>
            <a:r>
              <a:rPr lang="en-US" sz="3200" dirty="0" err="1" smtClean="0">
                <a:solidFill>
                  <a:schemeClr val="accent2"/>
                </a:solidFill>
                <a:latin typeface="Andalus" pitchFamily="18" charset="-78"/>
                <a:cs typeface="Andalus" pitchFamily="18" charset="-78"/>
              </a:rPr>
              <a:t>lectura</a:t>
            </a:r>
            <a:r>
              <a:rPr lang="en-US" sz="3200" dirty="0" smtClean="0">
                <a:solidFill>
                  <a:schemeClr val="accent2"/>
                </a:solidFill>
                <a:latin typeface="Andalus" pitchFamily="18" charset="-78"/>
                <a:cs typeface="Andalus" pitchFamily="18" charset="-78"/>
              </a:rPr>
              <a:t> de </a:t>
            </a:r>
            <a:r>
              <a:rPr lang="en-US" sz="3200" dirty="0" err="1" smtClean="0">
                <a:solidFill>
                  <a:schemeClr val="accent2"/>
                </a:solidFill>
                <a:latin typeface="Andalus" pitchFamily="18" charset="-78"/>
                <a:cs typeface="Andalus" pitchFamily="18" charset="-78"/>
              </a:rPr>
              <a:t>su</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periodico</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novelas</a:t>
            </a:r>
            <a:r>
              <a:rPr lang="en-US" sz="3200" dirty="0" smtClean="0">
                <a:solidFill>
                  <a:schemeClr val="accent2"/>
                </a:solidFill>
                <a:latin typeface="Andalus" pitchFamily="18" charset="-78"/>
                <a:cs typeface="Andalus" pitchFamily="18" charset="-78"/>
              </a:rPr>
              <a:t> o </a:t>
            </a:r>
            <a:r>
              <a:rPr lang="en-US" sz="3200" dirty="0" err="1" smtClean="0">
                <a:solidFill>
                  <a:schemeClr val="accent2"/>
                </a:solidFill>
                <a:latin typeface="Andalus" pitchFamily="18" charset="-78"/>
                <a:cs typeface="Andalus" pitchFamily="18" charset="-78"/>
              </a:rPr>
              <a:t>revistas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que</a:t>
            </a:r>
            <a:r>
              <a:rPr lang="en-US" sz="3200" dirty="0" smtClean="0">
                <a:solidFill>
                  <a:schemeClr val="accent2"/>
                </a:solidFill>
                <a:latin typeface="Andalus" pitchFamily="18" charset="-78"/>
                <a:cs typeface="Andalus" pitchFamily="18" charset="-78"/>
              </a:rPr>
              <a:t> ha la </a:t>
            </a:r>
            <a:r>
              <a:rPr lang="en-US" sz="3200" dirty="0" err="1" smtClean="0">
                <a:solidFill>
                  <a:schemeClr val="accent2"/>
                </a:solidFill>
                <a:latin typeface="Andalus" pitchFamily="18" charset="-78"/>
                <a:cs typeface="Andalus" pitchFamily="18" charset="-78"/>
              </a:rPr>
              <a:t>biblia</a:t>
            </a:r>
            <a:r>
              <a:rPr lang="en-US" sz="3200" dirty="0" smtClean="0">
                <a:solidFill>
                  <a:schemeClr val="accent2"/>
                </a:solidFill>
                <a:latin typeface="Andalus" pitchFamily="18" charset="-78"/>
                <a:cs typeface="Andalus" pitchFamily="18" charset="-78"/>
              </a:rPr>
              <a:t>. No </a:t>
            </a:r>
            <a:r>
              <a:rPr lang="en-US" sz="3200" dirty="0" err="1" smtClean="0">
                <a:solidFill>
                  <a:schemeClr val="accent2"/>
                </a:solidFill>
                <a:latin typeface="Andalus" pitchFamily="18" charset="-78"/>
                <a:cs typeface="Andalus" pitchFamily="18" charset="-78"/>
              </a:rPr>
              <a:t>deberiamos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sorprendernos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por</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que</a:t>
            </a:r>
            <a:r>
              <a:rPr lang="en-US" sz="3200" dirty="0" smtClean="0">
                <a:solidFill>
                  <a:schemeClr val="accent2"/>
                </a:solidFill>
                <a:latin typeface="Andalus" pitchFamily="18" charset="-78"/>
                <a:cs typeface="Andalus" pitchFamily="18" charset="-78"/>
              </a:rPr>
              <a:t> no </a:t>
            </a:r>
            <a:r>
              <a:rPr lang="en-US" sz="3200" dirty="0" err="1" smtClean="0">
                <a:solidFill>
                  <a:schemeClr val="accent2"/>
                </a:solidFill>
                <a:latin typeface="Andalus" pitchFamily="18" charset="-78"/>
                <a:cs typeface="Andalus" pitchFamily="18" charset="-78"/>
              </a:rPr>
              <a:t>crecemos</a:t>
            </a:r>
            <a:r>
              <a:rPr lang="en-US" sz="3200" dirty="0" smtClean="0">
                <a:solidFill>
                  <a:schemeClr val="accent2"/>
                </a:solidFill>
                <a:latin typeface="Andalus" pitchFamily="18" charset="-78"/>
                <a:cs typeface="Andalus" pitchFamily="18" charset="-78"/>
              </a:rPr>
              <a:t>, no </a:t>
            </a:r>
            <a:r>
              <a:rPr lang="en-US" sz="3200" dirty="0" err="1" smtClean="0">
                <a:solidFill>
                  <a:schemeClr val="accent2"/>
                </a:solidFill>
                <a:latin typeface="Andalus" pitchFamily="18" charset="-78"/>
                <a:cs typeface="Andalus" pitchFamily="18" charset="-78"/>
              </a:rPr>
              <a:t>podemos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crecer</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si</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leemos</a:t>
            </a:r>
            <a:r>
              <a:rPr lang="en-US" sz="3200" dirty="0" smtClean="0">
                <a:solidFill>
                  <a:schemeClr val="accent2"/>
                </a:solidFill>
                <a:latin typeface="Andalus" pitchFamily="18" charset="-78"/>
                <a:cs typeface="Andalus" pitchFamily="18" charset="-78"/>
              </a:rPr>
              <a:t> la </a:t>
            </a:r>
            <a:r>
              <a:rPr lang="en-US" sz="3200" dirty="0" err="1" smtClean="0">
                <a:solidFill>
                  <a:schemeClr val="accent2"/>
                </a:solidFill>
                <a:latin typeface="Andalus" pitchFamily="18" charset="-78"/>
                <a:cs typeface="Andalus" pitchFamily="18" charset="-78"/>
              </a:rPr>
              <a:t>Biblia</a:t>
            </a:r>
            <a:r>
              <a:rPr lang="en-US" sz="3200" dirty="0" smtClean="0">
                <a:solidFill>
                  <a:schemeClr val="accent2"/>
                </a:solidFill>
                <a:latin typeface="Andalus" pitchFamily="18" charset="-78"/>
                <a:cs typeface="Andalus" pitchFamily="18" charset="-78"/>
              </a:rPr>
              <a:t> 3 </a:t>
            </a:r>
            <a:r>
              <a:rPr lang="en-US" sz="3200" dirty="0" err="1" smtClean="0">
                <a:solidFill>
                  <a:schemeClr val="accent2"/>
                </a:solidFill>
                <a:latin typeface="Andalus" pitchFamily="18" charset="-78"/>
                <a:cs typeface="Andalus" pitchFamily="18" charset="-78"/>
              </a:rPr>
              <a:t>minutos</a:t>
            </a:r>
            <a:r>
              <a:rPr lang="en-US" sz="3200" dirty="0" smtClean="0">
                <a:solidFill>
                  <a:schemeClr val="accent2"/>
                </a:solidFill>
                <a:latin typeface="Andalus" pitchFamily="18" charset="-78"/>
                <a:cs typeface="Andalus" pitchFamily="18" charset="-78"/>
              </a:rPr>
              <a:t> y </a:t>
            </a:r>
            <a:r>
              <a:rPr lang="en-US" sz="3200" dirty="0" err="1" smtClean="0">
                <a:solidFill>
                  <a:schemeClr val="accent2"/>
                </a:solidFill>
                <a:latin typeface="Andalus" pitchFamily="18" charset="-78"/>
                <a:cs typeface="Andalus" pitchFamily="18" charset="-78"/>
              </a:rPr>
              <a:t>despues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miramos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tres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horas</a:t>
            </a:r>
            <a:r>
              <a:rPr lang="en-US" sz="3200" dirty="0" smtClean="0">
                <a:solidFill>
                  <a:schemeClr val="accent2"/>
                </a:solidFill>
                <a:latin typeface="Andalus" pitchFamily="18" charset="-78"/>
                <a:cs typeface="Andalus" pitchFamily="18" charset="-78"/>
              </a:rPr>
              <a:t> la television.</a:t>
            </a:r>
          </a:p>
          <a:p>
            <a:pPr>
              <a:buNone/>
            </a:pPr>
            <a:r>
              <a:rPr lang="en-US" sz="3200" dirty="0" smtClean="0">
                <a:solidFill>
                  <a:schemeClr val="accent5">
                    <a:lumMod val="75000"/>
                  </a:schemeClr>
                </a:solidFill>
                <a:latin typeface="Andalus" pitchFamily="18" charset="-78"/>
                <a:cs typeface="Andalus" pitchFamily="18" charset="-78"/>
              </a:rPr>
              <a:t>13</a:t>
            </a:r>
            <a:r>
              <a:rPr lang="en-US" sz="3200" dirty="0" smtClean="0">
                <a:solidFill>
                  <a:schemeClr val="accent2"/>
                </a:solidFill>
                <a:latin typeface="Andalus" pitchFamily="18" charset="-78"/>
                <a:cs typeface="Andalus" pitchFamily="18" charset="-78"/>
              </a:rPr>
              <a:t>-Leer la </a:t>
            </a:r>
            <a:r>
              <a:rPr lang="en-US" sz="3200" dirty="0" err="1" smtClean="0">
                <a:solidFill>
                  <a:schemeClr val="accent2"/>
                </a:solidFill>
                <a:latin typeface="Andalus" pitchFamily="18" charset="-78"/>
                <a:cs typeface="Andalus" pitchFamily="18" charset="-78"/>
              </a:rPr>
              <a:t>biblia</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nos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mantiene</a:t>
            </a:r>
            <a:r>
              <a:rPr lang="en-US" sz="3200" dirty="0" smtClean="0">
                <a:solidFill>
                  <a:schemeClr val="accent2"/>
                </a:solidFill>
                <a:latin typeface="Andalus" pitchFamily="18" charset="-78"/>
                <a:cs typeface="Andalus" pitchFamily="18" charset="-78"/>
              </a:rPr>
              <a:t> al </a:t>
            </a:r>
            <a:r>
              <a:rPr lang="en-US" sz="3200" dirty="0" err="1" smtClean="0">
                <a:solidFill>
                  <a:schemeClr val="accent2"/>
                </a:solidFill>
                <a:latin typeface="Andalus" pitchFamily="18" charset="-78"/>
                <a:cs typeface="Andalus" pitchFamily="18" charset="-78"/>
              </a:rPr>
              <a:t>alcace</a:t>
            </a:r>
            <a:r>
              <a:rPr lang="en-US" sz="3200" dirty="0" smtClean="0">
                <a:solidFill>
                  <a:schemeClr val="accent2"/>
                </a:solidFill>
                <a:latin typeface="Andalus" pitchFamily="18" charset="-78"/>
                <a:cs typeface="Andalus" pitchFamily="18" charset="-78"/>
              </a:rPr>
              <a:t> de la </a:t>
            </a:r>
            <a:r>
              <a:rPr lang="en-US" sz="3200" dirty="0" err="1" smtClean="0">
                <a:solidFill>
                  <a:schemeClr val="accent2"/>
                </a:solidFill>
                <a:latin typeface="Andalus" pitchFamily="18" charset="-78"/>
                <a:cs typeface="Andalus" pitchFamily="18" charset="-78"/>
              </a:rPr>
              <a:t>voz</a:t>
            </a:r>
            <a:r>
              <a:rPr lang="en-US" sz="3200" dirty="0" smtClean="0">
                <a:solidFill>
                  <a:schemeClr val="accent2"/>
                </a:solidFill>
                <a:latin typeface="Andalus" pitchFamily="18" charset="-78"/>
                <a:cs typeface="Andalus" pitchFamily="18" charset="-78"/>
              </a:rPr>
              <a:t> de Dios </a:t>
            </a:r>
            <a:r>
              <a:rPr lang="en-US" sz="3200" dirty="0" err="1" smtClean="0">
                <a:solidFill>
                  <a:schemeClr val="accent2"/>
                </a:solidFill>
                <a:latin typeface="Andalus" pitchFamily="18" charset="-78"/>
                <a:cs typeface="Andalus" pitchFamily="18" charset="-78"/>
              </a:rPr>
              <a:t>pero</a:t>
            </a:r>
            <a:r>
              <a:rPr lang="en-US" sz="3200" dirty="0" smtClean="0">
                <a:solidFill>
                  <a:schemeClr val="accent2"/>
                </a:solidFill>
                <a:latin typeface="Andalus" pitchFamily="18" charset="-78"/>
                <a:cs typeface="Andalus" pitchFamily="18" charset="-78"/>
              </a:rPr>
              <a:t> no la </a:t>
            </a:r>
            <a:r>
              <a:rPr lang="en-US" sz="3200" dirty="0" err="1" smtClean="0">
                <a:solidFill>
                  <a:schemeClr val="accent2"/>
                </a:solidFill>
                <a:latin typeface="Andalus" pitchFamily="18" charset="-78"/>
                <a:cs typeface="Andalus" pitchFamily="18" charset="-78"/>
              </a:rPr>
              <a:t>guardes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leela</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regularmente</a:t>
            </a:r>
            <a:r>
              <a:rPr lang="en-US" sz="3200" dirty="0" smtClean="0">
                <a:solidFill>
                  <a:schemeClr val="accent2"/>
                </a:solidFill>
                <a:latin typeface="Andalus" pitchFamily="18" charset="-78"/>
                <a:cs typeface="Andalus" pitchFamily="18" charset="-78"/>
              </a:rPr>
              <a:t>.</a:t>
            </a:r>
          </a:p>
          <a:p>
            <a:pPr>
              <a:buNone/>
            </a:pPr>
            <a:endParaRPr lang="en-US" sz="3200" dirty="0">
              <a:solidFill>
                <a:schemeClr val="accent2">
                  <a:lumMod val="75000"/>
                </a:schemeClr>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772400" cy="914400"/>
          </a:xfrm>
        </p:spPr>
        <p:txBody>
          <a:bodyPr>
            <a:normAutofit/>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81000" y="609600"/>
            <a:ext cx="8763000" cy="6248400"/>
          </a:xfrm>
        </p:spPr>
        <p:txBody>
          <a:bodyPr>
            <a:normAutofit/>
          </a:bodyPr>
          <a:lstStyle/>
          <a:p>
            <a:pPr>
              <a:buNone/>
            </a:pPr>
            <a:r>
              <a:rPr lang="en-US" dirty="0" smtClean="0">
                <a:latin typeface="Andalus" pitchFamily="18" charset="-78"/>
                <a:cs typeface="Andalus" pitchFamily="18" charset="-78"/>
              </a:rPr>
              <a:t>la </a:t>
            </a:r>
            <a:r>
              <a:rPr lang="en-US" dirty="0" err="1" smtClean="0">
                <a:latin typeface="Andalus" pitchFamily="18" charset="-78"/>
                <a:cs typeface="Andalus" pitchFamily="18" charset="-78"/>
              </a:rPr>
              <a:t>investigacion</a:t>
            </a:r>
            <a:r>
              <a:rPr lang="en-US" dirty="0" smtClean="0">
                <a:latin typeface="Andalus" pitchFamily="18" charset="-78"/>
                <a:cs typeface="Andalus" pitchFamily="18" charset="-78"/>
              </a:rPr>
              <a:t> o el </a:t>
            </a:r>
            <a:r>
              <a:rPr lang="en-US" dirty="0" err="1" smtClean="0">
                <a:latin typeface="Andalus" pitchFamily="18" charset="-78"/>
                <a:cs typeface="Andalus" pitchFamily="18" charset="-78"/>
              </a:rPr>
              <a:t>estudio</a:t>
            </a:r>
            <a:r>
              <a:rPr lang="en-US" dirty="0" smtClean="0">
                <a:latin typeface="Andalus" pitchFamily="18" charset="-78"/>
                <a:cs typeface="Andalus" pitchFamily="18" charset="-78"/>
              </a:rPr>
              <a:t> de la </a:t>
            </a:r>
            <a:r>
              <a:rPr lang="en-US" dirty="0" err="1" smtClean="0">
                <a:latin typeface="Andalus" pitchFamily="18" charset="-78"/>
                <a:cs typeface="Andalus" pitchFamily="18" charset="-78"/>
              </a:rPr>
              <a:t>Biblia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otra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manera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practica</a:t>
            </a:r>
            <a:r>
              <a:rPr lang="en-US" dirty="0" smtClean="0">
                <a:latin typeface="Andalus" pitchFamily="18" charset="-78"/>
                <a:cs typeface="Andalus" pitchFamily="18" charset="-78"/>
              </a:rPr>
              <a:t> de </a:t>
            </a:r>
            <a:r>
              <a:rPr lang="en-US" dirty="0" err="1" smtClean="0">
                <a:latin typeface="Andalus" pitchFamily="18" charset="-78"/>
                <a:cs typeface="Andalus" pitchFamily="18" charset="-78"/>
              </a:rPr>
              <a:t>permanecer</a:t>
            </a:r>
            <a:r>
              <a:rPr lang="en-US" dirty="0" smtClean="0">
                <a:latin typeface="Andalus" pitchFamily="18" charset="-78"/>
                <a:cs typeface="Andalus" pitchFamily="18" charset="-78"/>
              </a:rPr>
              <a:t> en la </a:t>
            </a:r>
            <a:r>
              <a:rPr lang="en-US" dirty="0" err="1" smtClean="0">
                <a:latin typeface="Andalus" pitchFamily="18" charset="-78"/>
                <a:cs typeface="Andalus" pitchFamily="18" charset="-78"/>
              </a:rPr>
              <a:t>palabra</a:t>
            </a:r>
            <a:r>
              <a:rPr lang="en-US" dirty="0" smtClean="0">
                <a:latin typeface="Andalus" pitchFamily="18" charset="-78"/>
                <a:cs typeface="Andalus" pitchFamily="18" charset="-78"/>
              </a:rPr>
              <a:t>. </a:t>
            </a:r>
          </a:p>
          <a:p>
            <a:pPr>
              <a:buNone/>
            </a:pPr>
            <a:r>
              <a:rPr lang="en-US" dirty="0" smtClean="0">
                <a:latin typeface="Andalus" pitchFamily="18" charset="-78"/>
                <a:cs typeface="Andalus" pitchFamily="18" charset="-78"/>
              </a:rPr>
              <a:t>El </a:t>
            </a:r>
            <a:r>
              <a:rPr lang="en-US" dirty="0" err="1" smtClean="0">
                <a:latin typeface="Andalus" pitchFamily="18" charset="-78"/>
                <a:cs typeface="Andalus" pitchFamily="18" charset="-78"/>
              </a:rPr>
              <a:t>secreto</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para</a:t>
            </a:r>
            <a:r>
              <a:rPr lang="en-US" dirty="0" smtClean="0">
                <a:latin typeface="Andalus" pitchFamily="18" charset="-78"/>
                <a:cs typeface="Andalus" pitchFamily="18" charset="-78"/>
              </a:rPr>
              <a:t> un </a:t>
            </a:r>
            <a:r>
              <a:rPr lang="en-US" dirty="0" err="1" smtClean="0">
                <a:latin typeface="Andalus" pitchFamily="18" charset="-78"/>
                <a:cs typeface="Andalus" pitchFamily="18" charset="-78"/>
              </a:rPr>
              <a:t>buen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estudio</a:t>
            </a:r>
            <a:r>
              <a:rPr lang="en-US" dirty="0" smtClean="0">
                <a:latin typeface="Andalus" pitchFamily="18" charset="-78"/>
                <a:cs typeface="Andalus" pitchFamily="18" charset="-78"/>
              </a:rPr>
              <a:t> de la </a:t>
            </a:r>
            <a:r>
              <a:rPr lang="en-US" dirty="0" err="1" smtClean="0">
                <a:latin typeface="Andalus" pitchFamily="18" charset="-78"/>
                <a:cs typeface="Andalus" pitchFamily="18" charset="-78"/>
              </a:rPr>
              <a:t>Biblia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radica</a:t>
            </a:r>
            <a:r>
              <a:rPr lang="en-US" dirty="0" smtClean="0">
                <a:latin typeface="Andalus" pitchFamily="18" charset="-78"/>
                <a:cs typeface="Andalus" pitchFamily="18" charset="-78"/>
              </a:rPr>
              <a:t> en </a:t>
            </a:r>
            <a:r>
              <a:rPr lang="en-US" dirty="0" err="1" smtClean="0">
                <a:latin typeface="Andalus" pitchFamily="18" charset="-78"/>
                <a:cs typeface="Andalus" pitchFamily="18" charset="-78"/>
              </a:rPr>
              <a:t>aprender</a:t>
            </a:r>
            <a:r>
              <a:rPr lang="en-US" dirty="0" smtClean="0">
                <a:latin typeface="Andalus" pitchFamily="18" charset="-78"/>
                <a:cs typeface="Andalus" pitchFamily="18" charset="-78"/>
              </a:rPr>
              <a:t> los </a:t>
            </a:r>
            <a:r>
              <a:rPr lang="en-US" dirty="0" err="1" smtClean="0">
                <a:latin typeface="Andalus" pitchFamily="18" charset="-78"/>
                <a:cs typeface="Andalus" pitchFamily="18" charset="-78"/>
              </a:rPr>
              <a:t>distintos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metodos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descubriremos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detenemos</a:t>
            </a:r>
            <a:r>
              <a:rPr lang="en-US" dirty="0" smtClean="0">
                <a:latin typeface="Andalus" pitchFamily="18" charset="-78"/>
                <a:cs typeface="Andalus" pitchFamily="18" charset="-78"/>
              </a:rPr>
              <a:t> y </a:t>
            </a:r>
            <a:r>
              <a:rPr lang="en-US" dirty="0" err="1" smtClean="0">
                <a:latin typeface="Andalus" pitchFamily="18" charset="-78"/>
                <a:cs typeface="Andalus" pitchFamily="18" charset="-78"/>
              </a:rPr>
              <a:t>hacemos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preguntas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como</a:t>
            </a:r>
            <a:r>
              <a:rPr lang="en-US" dirty="0" smtClean="0">
                <a:latin typeface="Andalus" pitchFamily="18" charset="-78"/>
                <a:cs typeface="Andalus" pitchFamily="18" charset="-78"/>
              </a:rPr>
              <a:t> : </a:t>
            </a:r>
            <a:r>
              <a:rPr lang="en-US" dirty="0" err="1" smtClean="0">
                <a:latin typeface="Andalus" pitchFamily="18" charset="-78"/>
                <a:cs typeface="Andalus" pitchFamily="18" charset="-78"/>
              </a:rPr>
              <a:t>Quien</a:t>
            </a:r>
            <a:r>
              <a:rPr lang="en-US" dirty="0" smtClean="0">
                <a:latin typeface="Andalus" pitchFamily="18" charset="-78"/>
                <a:cs typeface="Andalus" pitchFamily="18" charset="-78"/>
              </a:rPr>
              <a:t> ?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 </a:t>
            </a:r>
            <a:r>
              <a:rPr lang="en-US" dirty="0" err="1" smtClean="0">
                <a:latin typeface="Andalus" pitchFamily="18" charset="-78"/>
                <a:cs typeface="Andalus" pitchFamily="18" charset="-78"/>
              </a:rPr>
              <a:t>Cuando</a:t>
            </a:r>
            <a:r>
              <a:rPr lang="en-US" dirty="0" smtClean="0">
                <a:latin typeface="Andalus" pitchFamily="18" charset="-78"/>
                <a:cs typeface="Andalus" pitchFamily="18" charset="-78"/>
              </a:rPr>
              <a:t> ? </a:t>
            </a:r>
            <a:r>
              <a:rPr lang="en-US" dirty="0" err="1" smtClean="0">
                <a:latin typeface="Andalus" pitchFamily="18" charset="-78"/>
                <a:cs typeface="Andalus" pitchFamily="18" charset="-78"/>
              </a:rPr>
              <a:t>Donde</a:t>
            </a:r>
            <a:r>
              <a:rPr lang="en-US" dirty="0" smtClean="0">
                <a:latin typeface="Andalus" pitchFamily="18" charset="-78"/>
                <a:cs typeface="Andalus" pitchFamily="18" charset="-78"/>
              </a:rPr>
              <a:t> ?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 Y </a:t>
            </a:r>
            <a:r>
              <a:rPr lang="en-US" dirty="0" err="1" smtClean="0">
                <a:latin typeface="Andalus" pitchFamily="18" charset="-78"/>
                <a:cs typeface="Andalus" pitchFamily="18" charset="-78"/>
              </a:rPr>
              <a:t>como</a:t>
            </a:r>
            <a:r>
              <a:rPr lang="en-US" dirty="0" smtClean="0">
                <a:latin typeface="Andalus" pitchFamily="18" charset="-78"/>
                <a:cs typeface="Andalus" pitchFamily="18" charset="-78"/>
              </a:rPr>
              <a:t> ?.</a:t>
            </a:r>
          </a:p>
          <a:p>
            <a:pPr>
              <a:buNone/>
            </a:pPr>
            <a:r>
              <a:rPr lang="en-US" dirty="0" smtClean="0">
                <a:solidFill>
                  <a:schemeClr val="accent5">
                    <a:lumMod val="75000"/>
                  </a:schemeClr>
                </a:solidFill>
                <a:latin typeface="Andalus" pitchFamily="18" charset="-78"/>
                <a:cs typeface="Andalus" pitchFamily="18" charset="-78"/>
              </a:rPr>
              <a:t>14</a:t>
            </a:r>
            <a:r>
              <a:rPr lang="en-US" dirty="0" smtClean="0">
                <a:latin typeface="Andalus" pitchFamily="18" charset="-78"/>
                <a:cs typeface="Andalus" pitchFamily="18" charset="-78"/>
              </a:rPr>
              <a:t>-La </a:t>
            </a:r>
            <a:r>
              <a:rPr lang="en-US" dirty="0" err="1" smtClean="0">
                <a:latin typeface="Andalus" pitchFamily="18" charset="-78"/>
                <a:cs typeface="Andalus" pitchFamily="18" charset="-78"/>
              </a:rPr>
              <a:t>cuarta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manera</a:t>
            </a:r>
            <a:r>
              <a:rPr lang="en-US" dirty="0" smtClean="0">
                <a:latin typeface="Andalus" pitchFamily="18" charset="-78"/>
                <a:cs typeface="Andalus" pitchFamily="18" charset="-78"/>
              </a:rPr>
              <a:t> de </a:t>
            </a:r>
            <a:r>
              <a:rPr lang="en-US" dirty="0" err="1" smtClean="0">
                <a:latin typeface="Andalus" pitchFamily="18" charset="-78"/>
                <a:cs typeface="Andalus" pitchFamily="18" charset="-78"/>
              </a:rPr>
              <a:t>permanecer</a:t>
            </a:r>
            <a:r>
              <a:rPr lang="en-US" dirty="0" smtClean="0">
                <a:latin typeface="Andalus" pitchFamily="18" charset="-78"/>
                <a:cs typeface="Andalus" pitchFamily="18" charset="-78"/>
              </a:rPr>
              <a:t> en la </a:t>
            </a:r>
            <a:r>
              <a:rPr lang="en-US" dirty="0" err="1" smtClean="0">
                <a:latin typeface="Andalus" pitchFamily="18" charset="-78"/>
                <a:cs typeface="Andalus" pitchFamily="18" charset="-78"/>
              </a:rPr>
              <a:t>palabra</a:t>
            </a:r>
            <a:r>
              <a:rPr lang="en-US" dirty="0" smtClean="0">
                <a:latin typeface="Andalus" pitchFamily="18" charset="-78"/>
                <a:cs typeface="Andalus" pitchFamily="18" charset="-78"/>
              </a:rPr>
              <a:t> de Dios </a:t>
            </a:r>
            <a:r>
              <a:rPr lang="en-US" dirty="0" err="1" smtClean="0">
                <a:latin typeface="Andalus" pitchFamily="18" charset="-78"/>
                <a:cs typeface="Andalus" pitchFamily="18" charset="-78"/>
              </a:rPr>
              <a:t>es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recordandola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nuestra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capacidad</a:t>
            </a:r>
            <a:r>
              <a:rPr lang="en-US" dirty="0" smtClean="0">
                <a:latin typeface="Andalus" pitchFamily="18" charset="-78"/>
                <a:cs typeface="Andalus" pitchFamily="18" charset="-78"/>
              </a:rPr>
              <a:t> de </a:t>
            </a:r>
            <a:r>
              <a:rPr lang="en-US" dirty="0" err="1" smtClean="0">
                <a:latin typeface="Andalus" pitchFamily="18" charset="-78"/>
                <a:cs typeface="Andalus" pitchFamily="18" charset="-78"/>
              </a:rPr>
              <a:t>recordad</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a:t>
            </a:r>
            <a:r>
              <a:rPr lang="en-US" dirty="0" smtClean="0">
                <a:latin typeface="Andalus" pitchFamily="18" charset="-78"/>
                <a:cs typeface="Andalus" pitchFamily="18" charset="-78"/>
              </a:rPr>
              <a:t> un </a:t>
            </a:r>
            <a:r>
              <a:rPr lang="en-US" dirty="0" err="1" smtClean="0">
                <a:latin typeface="Andalus" pitchFamily="18" charset="-78"/>
                <a:cs typeface="Andalus" pitchFamily="18" charset="-78"/>
              </a:rPr>
              <a:t>regalo</a:t>
            </a:r>
            <a:r>
              <a:rPr lang="en-US" dirty="0" smtClean="0">
                <a:latin typeface="Andalus" pitchFamily="18" charset="-78"/>
                <a:cs typeface="Andalus" pitchFamily="18" charset="-78"/>
              </a:rPr>
              <a:t> de Dios, </a:t>
            </a:r>
            <a:r>
              <a:rPr lang="en-US" dirty="0" err="1" smtClean="0">
                <a:latin typeface="Andalus" pitchFamily="18" charset="-78"/>
                <a:cs typeface="Andalus" pitchFamily="18" charset="-78"/>
              </a:rPr>
              <a:t>es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posible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pensemos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tenemos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memoria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pobre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pero</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memorisamos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millones</a:t>
            </a:r>
            <a:r>
              <a:rPr lang="en-US" dirty="0" smtClean="0">
                <a:latin typeface="Andalus" pitchFamily="18" charset="-78"/>
                <a:cs typeface="Andalus" pitchFamily="18" charset="-78"/>
              </a:rPr>
              <a:t> de ideas, </a:t>
            </a:r>
            <a:r>
              <a:rPr lang="en-US" dirty="0" err="1" smtClean="0">
                <a:latin typeface="Andalus" pitchFamily="18" charset="-78"/>
                <a:cs typeface="Andalus" pitchFamily="18" charset="-78"/>
              </a:rPr>
              <a:t>verdades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echos</a:t>
            </a:r>
            <a:r>
              <a:rPr lang="en-US" dirty="0" smtClean="0">
                <a:latin typeface="Andalus" pitchFamily="18" charset="-78"/>
                <a:cs typeface="Andalus" pitchFamily="18" charset="-78"/>
              </a:rPr>
              <a:t> y </a:t>
            </a:r>
            <a:r>
              <a:rPr lang="en-US" dirty="0" err="1" smtClean="0">
                <a:latin typeface="Andalus" pitchFamily="18" charset="-78"/>
                <a:cs typeface="Andalus" pitchFamily="18" charset="-78"/>
              </a:rPr>
              <a:t>sifras</a:t>
            </a:r>
            <a:r>
              <a:rPr lang="en-US" dirty="0" smtClean="0">
                <a:latin typeface="Andalus" pitchFamily="18" charset="-78"/>
                <a:cs typeface="Andalus" pitchFamily="18" charset="-78"/>
              </a:rPr>
              <a:t>.</a:t>
            </a: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62000"/>
          </a:xfrm>
        </p:spPr>
        <p:txBody>
          <a:bodyPr>
            <a:normAutofit/>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04800" y="838200"/>
            <a:ext cx="8839200" cy="6019800"/>
          </a:xfrm>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en-US" dirty="0" err="1" smtClean="0">
                <a:solidFill>
                  <a:srgbClr val="00B0F0"/>
                </a:solidFill>
                <a:latin typeface="Andalus" pitchFamily="18" charset="-78"/>
                <a:cs typeface="Andalus" pitchFamily="18" charset="-78"/>
              </a:rPr>
              <a:t>Recordamos</a:t>
            </a:r>
            <a:r>
              <a:rPr lang="en-US" dirty="0" smtClean="0">
                <a:solidFill>
                  <a:srgbClr val="00B0F0"/>
                </a:solidFill>
                <a:latin typeface="Andalus" pitchFamily="18" charset="-78"/>
                <a:cs typeface="Andalus" pitchFamily="18" charset="-78"/>
              </a:rPr>
              <a:t> lo </a:t>
            </a:r>
            <a:r>
              <a:rPr lang="en-US" dirty="0" err="1" smtClean="0">
                <a:solidFill>
                  <a:srgbClr val="00B0F0"/>
                </a:solidFill>
                <a:latin typeface="Andalus" pitchFamily="18" charset="-78"/>
                <a:cs typeface="Andalus" pitchFamily="18" charset="-78"/>
              </a:rPr>
              <a:t>que</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es</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importante</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para</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nosotros</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si</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consideramos</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relevante</a:t>
            </a:r>
            <a:r>
              <a:rPr lang="en-US" dirty="0" smtClean="0">
                <a:solidFill>
                  <a:srgbClr val="00B0F0"/>
                </a:solidFill>
                <a:latin typeface="Andalus" pitchFamily="18" charset="-78"/>
                <a:cs typeface="Andalus" pitchFamily="18" charset="-78"/>
              </a:rPr>
              <a:t> la </a:t>
            </a:r>
            <a:r>
              <a:rPr lang="en-US" dirty="0" err="1" smtClean="0">
                <a:solidFill>
                  <a:srgbClr val="00B0F0"/>
                </a:solidFill>
                <a:latin typeface="Andalus" pitchFamily="18" charset="-78"/>
                <a:cs typeface="Andalus" pitchFamily="18" charset="-78"/>
              </a:rPr>
              <a:t>palabra</a:t>
            </a:r>
            <a:r>
              <a:rPr lang="en-US" dirty="0" smtClean="0">
                <a:solidFill>
                  <a:srgbClr val="00B0F0"/>
                </a:solidFill>
                <a:latin typeface="Andalus" pitchFamily="18" charset="-78"/>
                <a:cs typeface="Andalus" pitchFamily="18" charset="-78"/>
              </a:rPr>
              <a:t> de Dios </a:t>
            </a:r>
            <a:r>
              <a:rPr lang="en-US" dirty="0" err="1" smtClean="0">
                <a:solidFill>
                  <a:srgbClr val="00B0F0"/>
                </a:solidFill>
                <a:latin typeface="Andalus" pitchFamily="18" charset="-78"/>
                <a:cs typeface="Andalus" pitchFamily="18" charset="-78"/>
              </a:rPr>
              <a:t>dediquemos</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tiempo</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para</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recordarla</a:t>
            </a:r>
            <a:r>
              <a:rPr lang="en-US" dirty="0" smtClean="0">
                <a:solidFill>
                  <a:srgbClr val="00B0F0"/>
                </a:solidFill>
                <a:latin typeface="Andalus" pitchFamily="18" charset="-78"/>
                <a:cs typeface="Andalus" pitchFamily="18" charset="-78"/>
              </a:rPr>
              <a:t>.</a:t>
            </a:r>
          </a:p>
          <a:p>
            <a:pPr>
              <a:buNone/>
            </a:pPr>
            <a:r>
              <a:rPr lang="en-US" dirty="0" smtClean="0">
                <a:solidFill>
                  <a:schemeClr val="accent5">
                    <a:lumMod val="75000"/>
                  </a:schemeClr>
                </a:solidFill>
                <a:latin typeface="Andalus" pitchFamily="18" charset="-78"/>
                <a:cs typeface="Andalus" pitchFamily="18" charset="-78"/>
              </a:rPr>
              <a:t>15</a:t>
            </a:r>
            <a:r>
              <a:rPr lang="en-US" dirty="0" smtClean="0">
                <a:solidFill>
                  <a:srgbClr val="00B0F0"/>
                </a:solidFill>
                <a:latin typeface="Andalus" pitchFamily="18" charset="-78"/>
                <a:cs typeface="Andalus" pitchFamily="18" charset="-78"/>
              </a:rPr>
              <a:t>-Los </a:t>
            </a:r>
            <a:r>
              <a:rPr lang="en-US" dirty="0" err="1" smtClean="0">
                <a:solidFill>
                  <a:srgbClr val="00B0F0"/>
                </a:solidFill>
                <a:latin typeface="Andalus" pitchFamily="18" charset="-78"/>
                <a:cs typeface="Andalus" pitchFamily="18" charset="-78"/>
              </a:rPr>
              <a:t>beneficios</a:t>
            </a:r>
            <a:r>
              <a:rPr lang="en-US" dirty="0" smtClean="0">
                <a:solidFill>
                  <a:srgbClr val="00B0F0"/>
                </a:solidFill>
                <a:latin typeface="Andalus" pitchFamily="18" charset="-78"/>
                <a:cs typeface="Andalus" pitchFamily="18" charset="-78"/>
              </a:rPr>
              <a:t> de </a:t>
            </a:r>
            <a:r>
              <a:rPr lang="en-US" dirty="0" err="1" smtClean="0">
                <a:solidFill>
                  <a:srgbClr val="00B0F0"/>
                </a:solidFill>
                <a:latin typeface="Andalus" pitchFamily="18" charset="-78"/>
                <a:cs typeface="Andalus" pitchFamily="18" charset="-78"/>
              </a:rPr>
              <a:t>memorizar</a:t>
            </a:r>
            <a:r>
              <a:rPr lang="en-US" dirty="0" smtClean="0">
                <a:solidFill>
                  <a:srgbClr val="00B0F0"/>
                </a:solidFill>
                <a:latin typeface="Andalus" pitchFamily="18" charset="-78"/>
                <a:cs typeface="Andalus" pitchFamily="18" charset="-78"/>
              </a:rPr>
              <a:t> los </a:t>
            </a:r>
            <a:r>
              <a:rPr lang="en-US" dirty="0" err="1" smtClean="0">
                <a:solidFill>
                  <a:srgbClr val="00B0F0"/>
                </a:solidFill>
                <a:latin typeface="Andalus" pitchFamily="18" charset="-78"/>
                <a:cs typeface="Andalus" pitchFamily="18" charset="-78"/>
              </a:rPr>
              <a:t>versiculos</a:t>
            </a:r>
            <a:r>
              <a:rPr lang="en-US" dirty="0" smtClean="0">
                <a:solidFill>
                  <a:srgbClr val="00B0F0"/>
                </a:solidFill>
                <a:latin typeface="Andalus" pitchFamily="18" charset="-78"/>
                <a:cs typeface="Andalus" pitchFamily="18" charset="-78"/>
              </a:rPr>
              <a:t> de la</a:t>
            </a:r>
            <a:r>
              <a:rPr lang="en-US" dirty="0" smtClean="0">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biblia</a:t>
            </a:r>
            <a:r>
              <a:rPr lang="en-US" dirty="0" smtClean="0">
                <a:solidFill>
                  <a:srgbClr val="00B0F0"/>
                </a:solidFill>
                <a:latin typeface="Andalus" pitchFamily="18" charset="-78"/>
                <a:cs typeface="Andalus" pitchFamily="18" charset="-78"/>
              </a:rPr>
              <a:t> son </a:t>
            </a:r>
            <a:r>
              <a:rPr lang="en-US" dirty="0" err="1" smtClean="0">
                <a:solidFill>
                  <a:srgbClr val="00B0F0"/>
                </a:solidFill>
                <a:latin typeface="Andalus" pitchFamily="18" charset="-78"/>
                <a:cs typeface="Andalus" pitchFamily="18" charset="-78"/>
              </a:rPr>
              <a:t>enormes</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nos</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ayudan</a:t>
            </a:r>
            <a:r>
              <a:rPr lang="en-US" dirty="0" smtClean="0">
                <a:solidFill>
                  <a:srgbClr val="00B0F0"/>
                </a:solidFill>
                <a:latin typeface="Andalus" pitchFamily="18" charset="-78"/>
                <a:cs typeface="Andalus" pitchFamily="18" charset="-78"/>
              </a:rPr>
              <a:t> a </a:t>
            </a:r>
            <a:r>
              <a:rPr lang="en-US" dirty="0" err="1" smtClean="0">
                <a:solidFill>
                  <a:srgbClr val="00B0F0"/>
                </a:solidFill>
                <a:latin typeface="Andalus" pitchFamily="18" charset="-78"/>
                <a:cs typeface="Andalus" pitchFamily="18" charset="-78"/>
              </a:rPr>
              <a:t>resistir</a:t>
            </a:r>
            <a:r>
              <a:rPr lang="en-US" dirty="0" smtClean="0">
                <a:solidFill>
                  <a:srgbClr val="00B0F0"/>
                </a:solidFill>
                <a:latin typeface="Andalus" pitchFamily="18" charset="-78"/>
                <a:cs typeface="Andalus" pitchFamily="18" charset="-78"/>
              </a:rPr>
              <a:t> la </a:t>
            </a:r>
            <a:r>
              <a:rPr lang="en-US" dirty="0" err="1" smtClean="0">
                <a:solidFill>
                  <a:srgbClr val="00B0F0"/>
                </a:solidFill>
                <a:latin typeface="Andalus" pitchFamily="18" charset="-78"/>
                <a:cs typeface="Andalus" pitchFamily="18" charset="-78"/>
              </a:rPr>
              <a:t>tentacion</a:t>
            </a:r>
            <a:r>
              <a:rPr lang="en-US" dirty="0" smtClean="0">
                <a:solidFill>
                  <a:srgbClr val="00B0F0"/>
                </a:solidFill>
                <a:latin typeface="Andalus" pitchFamily="18" charset="-78"/>
                <a:cs typeface="Andalus" pitchFamily="18" charset="-78"/>
              </a:rPr>
              <a:t>, a </a:t>
            </a:r>
            <a:r>
              <a:rPr lang="en-US" dirty="0" err="1" smtClean="0">
                <a:solidFill>
                  <a:srgbClr val="00B0F0"/>
                </a:solidFill>
                <a:latin typeface="Andalus" pitchFamily="18" charset="-78"/>
                <a:cs typeface="Andalus" pitchFamily="18" charset="-78"/>
              </a:rPr>
              <a:t>tomar</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deciciones</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sabias</a:t>
            </a:r>
            <a:r>
              <a:rPr lang="en-US" dirty="0" smtClean="0">
                <a:solidFill>
                  <a:srgbClr val="00B0F0"/>
                </a:solidFill>
                <a:latin typeface="Andalus" pitchFamily="18" charset="-78"/>
                <a:cs typeface="Andalus" pitchFamily="18" charset="-78"/>
              </a:rPr>
              <a:t>, a </a:t>
            </a:r>
            <a:r>
              <a:rPr lang="en-US" dirty="0" err="1" smtClean="0">
                <a:solidFill>
                  <a:srgbClr val="00B0F0"/>
                </a:solidFill>
                <a:latin typeface="Andalus" pitchFamily="18" charset="-78"/>
                <a:cs typeface="Andalus" pitchFamily="18" charset="-78"/>
              </a:rPr>
              <a:t>reducir</a:t>
            </a:r>
            <a:r>
              <a:rPr lang="en-US" dirty="0" smtClean="0">
                <a:solidFill>
                  <a:srgbClr val="00B0F0"/>
                </a:solidFill>
                <a:latin typeface="Andalus" pitchFamily="18" charset="-78"/>
                <a:cs typeface="Andalus" pitchFamily="18" charset="-78"/>
              </a:rPr>
              <a:t> la </a:t>
            </a:r>
            <a:r>
              <a:rPr lang="en-US" dirty="0" err="1" smtClean="0">
                <a:solidFill>
                  <a:srgbClr val="00B0F0"/>
                </a:solidFill>
                <a:latin typeface="Andalus" pitchFamily="18" charset="-78"/>
                <a:cs typeface="Andalus" pitchFamily="18" charset="-78"/>
              </a:rPr>
              <a:t>tentacion</a:t>
            </a:r>
            <a:r>
              <a:rPr lang="en-US" dirty="0" smtClean="0">
                <a:solidFill>
                  <a:srgbClr val="00B0F0"/>
                </a:solidFill>
                <a:latin typeface="Andalus" pitchFamily="18" charset="-78"/>
                <a:cs typeface="Andalus" pitchFamily="18" charset="-78"/>
              </a:rPr>
              <a:t>, a </a:t>
            </a:r>
            <a:r>
              <a:rPr lang="en-US" dirty="0" err="1" smtClean="0">
                <a:solidFill>
                  <a:srgbClr val="00B0F0"/>
                </a:solidFill>
                <a:latin typeface="Andalus" pitchFamily="18" charset="-78"/>
                <a:cs typeface="Andalus" pitchFamily="18" charset="-78"/>
              </a:rPr>
              <a:t>edificar</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confianza</a:t>
            </a:r>
            <a:r>
              <a:rPr lang="en-US" dirty="0" smtClean="0">
                <a:solidFill>
                  <a:srgbClr val="00B0F0"/>
                </a:solidFill>
                <a:latin typeface="Andalus" pitchFamily="18" charset="-78"/>
                <a:cs typeface="Andalus" pitchFamily="18" charset="-78"/>
              </a:rPr>
              <a:t>, a </a:t>
            </a:r>
            <a:r>
              <a:rPr lang="en-US" dirty="0" err="1" smtClean="0">
                <a:solidFill>
                  <a:srgbClr val="00B0F0"/>
                </a:solidFill>
                <a:latin typeface="Andalus" pitchFamily="18" charset="-78"/>
                <a:cs typeface="Andalus" pitchFamily="18" charset="-78"/>
              </a:rPr>
              <a:t>brindar</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buenos</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consejos</a:t>
            </a:r>
            <a:r>
              <a:rPr lang="en-US" dirty="0" smtClean="0">
                <a:solidFill>
                  <a:srgbClr val="00B0F0"/>
                </a:solidFill>
                <a:latin typeface="Andalus" pitchFamily="18" charset="-78"/>
                <a:cs typeface="Andalus" pitchFamily="18" charset="-78"/>
              </a:rPr>
              <a:t> y a </a:t>
            </a:r>
            <a:r>
              <a:rPr lang="en-US" dirty="0" err="1" smtClean="0">
                <a:solidFill>
                  <a:srgbClr val="00B0F0"/>
                </a:solidFill>
                <a:latin typeface="Andalus" pitchFamily="18" charset="-78"/>
                <a:cs typeface="Andalus" pitchFamily="18" charset="-78"/>
              </a:rPr>
              <a:t>compartir</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tu</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fe</a:t>
            </a:r>
            <a:r>
              <a:rPr lang="en-US" dirty="0" smtClean="0">
                <a:solidFill>
                  <a:srgbClr val="00B0F0"/>
                </a:solidFill>
                <a:latin typeface="Andalus" pitchFamily="18" charset="-78"/>
                <a:cs typeface="Andalus" pitchFamily="18" charset="-78"/>
              </a:rPr>
              <a:t> con </a:t>
            </a:r>
            <a:r>
              <a:rPr lang="en-US" dirty="0" err="1" smtClean="0">
                <a:solidFill>
                  <a:srgbClr val="00B0F0"/>
                </a:solidFill>
                <a:latin typeface="Andalus" pitchFamily="18" charset="-78"/>
                <a:cs typeface="Andalus" pitchFamily="18" charset="-78"/>
              </a:rPr>
              <a:t>otros</a:t>
            </a:r>
            <a:r>
              <a:rPr lang="en-US" dirty="0" smtClean="0">
                <a:solidFill>
                  <a:srgbClr val="00B0F0"/>
                </a:solidFill>
                <a:latin typeface="Andalus" pitchFamily="18" charset="-78"/>
                <a:cs typeface="Andalus" pitchFamily="18" charset="-78"/>
              </a:rPr>
              <a:t>.</a:t>
            </a:r>
          </a:p>
          <a:p>
            <a:pPr>
              <a:buNone/>
            </a:pPr>
            <a:r>
              <a:rPr lang="en-US" dirty="0" err="1" smtClean="0">
                <a:solidFill>
                  <a:srgbClr val="00B0F0"/>
                </a:solidFill>
                <a:latin typeface="Andalus" pitchFamily="18" charset="-78"/>
                <a:cs typeface="Andalus" pitchFamily="18" charset="-78"/>
              </a:rPr>
              <a:t>Podemos</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memorizar</a:t>
            </a:r>
            <a:r>
              <a:rPr lang="en-US" dirty="0" smtClean="0">
                <a:solidFill>
                  <a:srgbClr val="00B0F0"/>
                </a:solidFill>
                <a:latin typeface="Andalus" pitchFamily="18" charset="-78"/>
                <a:cs typeface="Andalus" pitchFamily="18" charset="-78"/>
              </a:rPr>
              <a:t> la </a:t>
            </a:r>
            <a:r>
              <a:rPr lang="en-US" dirty="0" err="1" smtClean="0">
                <a:solidFill>
                  <a:srgbClr val="00B0F0"/>
                </a:solidFill>
                <a:latin typeface="Andalus" pitchFamily="18" charset="-78"/>
                <a:cs typeface="Andalus" pitchFamily="18" charset="-78"/>
              </a:rPr>
              <a:t>palabra</a:t>
            </a:r>
            <a:r>
              <a:rPr lang="en-US" dirty="0" smtClean="0">
                <a:solidFill>
                  <a:srgbClr val="00B0F0"/>
                </a:solidFill>
                <a:latin typeface="Andalus" pitchFamily="18" charset="-78"/>
                <a:cs typeface="Andalus" pitchFamily="18" charset="-78"/>
              </a:rPr>
              <a:t> en </a:t>
            </a:r>
            <a:r>
              <a:rPr lang="en-US" dirty="0" err="1" smtClean="0">
                <a:solidFill>
                  <a:srgbClr val="00B0F0"/>
                </a:solidFill>
                <a:latin typeface="Andalus" pitchFamily="18" charset="-78"/>
                <a:cs typeface="Andalus" pitchFamily="18" charset="-78"/>
              </a:rPr>
              <a:t>cualquier</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lugar</a:t>
            </a:r>
            <a:r>
              <a:rPr lang="en-US" dirty="0" smtClean="0">
                <a:solidFill>
                  <a:srgbClr val="00B0F0"/>
                </a:solidFill>
                <a:latin typeface="Andalus" pitchFamily="18" charset="-78"/>
                <a:cs typeface="Andalus" pitchFamily="18" charset="-78"/>
              </a:rPr>
              <a:t> : </a:t>
            </a:r>
            <a:r>
              <a:rPr lang="en-US" dirty="0" err="1" smtClean="0">
                <a:solidFill>
                  <a:srgbClr val="00B0F0"/>
                </a:solidFill>
                <a:latin typeface="Andalus" pitchFamily="18" charset="-78"/>
                <a:cs typeface="Andalus" pitchFamily="18" charset="-78"/>
              </a:rPr>
              <a:t>trabajo</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haciendo</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ejercicio</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conduciendo</a:t>
            </a:r>
            <a:r>
              <a:rPr lang="en-US" dirty="0" smtClean="0">
                <a:solidFill>
                  <a:srgbClr val="00B0F0"/>
                </a:solidFill>
                <a:latin typeface="Andalus" pitchFamily="18" charset="-78"/>
                <a:cs typeface="Andalus" pitchFamily="18" charset="-78"/>
              </a:rPr>
              <a:t> el </a:t>
            </a:r>
            <a:r>
              <a:rPr lang="en-US" dirty="0" err="1" smtClean="0">
                <a:solidFill>
                  <a:srgbClr val="00B0F0"/>
                </a:solidFill>
                <a:latin typeface="Andalus" pitchFamily="18" charset="-78"/>
                <a:cs typeface="Andalus" pitchFamily="18" charset="-78"/>
              </a:rPr>
              <a:t>carro</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esperando</a:t>
            </a:r>
            <a:r>
              <a:rPr lang="en-US" dirty="0" smtClean="0">
                <a:solidFill>
                  <a:srgbClr val="00B0F0"/>
                </a:solidFill>
                <a:latin typeface="Andalus" pitchFamily="18" charset="-78"/>
                <a:cs typeface="Andalus" pitchFamily="18" charset="-78"/>
              </a:rPr>
              <a:t> o </a:t>
            </a:r>
            <a:r>
              <a:rPr lang="en-US" dirty="0" err="1" smtClean="0">
                <a:solidFill>
                  <a:srgbClr val="00B0F0"/>
                </a:solidFill>
                <a:latin typeface="Andalus" pitchFamily="18" charset="-78"/>
                <a:cs typeface="Andalus" pitchFamily="18" charset="-78"/>
              </a:rPr>
              <a:t>acostados</a:t>
            </a:r>
            <a:r>
              <a:rPr lang="en-US" dirty="0" smtClean="0">
                <a:solidFill>
                  <a:srgbClr val="00B0F0"/>
                </a:solidFill>
                <a:latin typeface="Andalus" pitchFamily="18" charset="-78"/>
                <a:cs typeface="Andalus" pitchFamily="18" charset="-78"/>
              </a:rPr>
              <a:t>. Hay </a:t>
            </a:r>
            <a:r>
              <a:rPr lang="en-US" dirty="0" err="1" smtClean="0">
                <a:solidFill>
                  <a:srgbClr val="00B0F0"/>
                </a:solidFill>
                <a:latin typeface="Andalus" pitchFamily="18" charset="-78"/>
                <a:cs typeface="Andalus" pitchFamily="18" charset="-78"/>
              </a:rPr>
              <a:t>tres</a:t>
            </a:r>
            <a:r>
              <a:rPr lang="en-US" dirty="0" smtClean="0">
                <a:solidFill>
                  <a:srgbClr val="00B0F0"/>
                </a:solidFill>
                <a:latin typeface="Andalus" pitchFamily="18" charset="-78"/>
                <a:cs typeface="Andalus" pitchFamily="18" charset="-78"/>
              </a:rPr>
              <a:t> claves </a:t>
            </a:r>
            <a:r>
              <a:rPr lang="en-US" dirty="0" err="1" smtClean="0">
                <a:solidFill>
                  <a:srgbClr val="00B0F0"/>
                </a:solidFill>
                <a:latin typeface="Andalus" pitchFamily="18" charset="-78"/>
                <a:cs typeface="Andalus" pitchFamily="18" charset="-78"/>
              </a:rPr>
              <a:t>para</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memorizar</a:t>
            </a:r>
            <a:r>
              <a:rPr lang="en-US" dirty="0" smtClean="0">
                <a:solidFill>
                  <a:srgbClr val="00B0F0"/>
                </a:solidFill>
                <a:latin typeface="Andalus" pitchFamily="18" charset="-78"/>
                <a:cs typeface="Andalus" pitchFamily="18" charset="-78"/>
              </a:rPr>
              <a:t> : </a:t>
            </a:r>
            <a:r>
              <a:rPr lang="en-US" dirty="0" err="1" smtClean="0">
                <a:solidFill>
                  <a:srgbClr val="00B0F0"/>
                </a:solidFill>
                <a:latin typeface="Andalus" pitchFamily="18" charset="-78"/>
                <a:cs typeface="Andalus" pitchFamily="18" charset="-78"/>
              </a:rPr>
              <a:t>repasar</a:t>
            </a:r>
            <a:r>
              <a:rPr lang="en-US" dirty="0" smtClean="0">
                <a:solidFill>
                  <a:srgbClr val="00B0F0"/>
                </a:solidFill>
                <a:latin typeface="Andalus" pitchFamily="18" charset="-78"/>
                <a:cs typeface="Andalus" pitchFamily="18" charset="-78"/>
              </a:rPr>
              <a:t> – </a:t>
            </a:r>
            <a:r>
              <a:rPr lang="en-US" dirty="0" err="1" smtClean="0">
                <a:solidFill>
                  <a:srgbClr val="00B0F0"/>
                </a:solidFill>
                <a:latin typeface="Andalus" pitchFamily="18" charset="-78"/>
                <a:cs typeface="Andalus" pitchFamily="18" charset="-78"/>
              </a:rPr>
              <a:t>repasar</a:t>
            </a:r>
            <a:r>
              <a:rPr lang="en-US" dirty="0" smtClean="0">
                <a:solidFill>
                  <a:srgbClr val="00B0F0"/>
                </a:solidFill>
                <a:latin typeface="Andalus" pitchFamily="18" charset="-78"/>
                <a:cs typeface="Andalus" pitchFamily="18" charset="-78"/>
              </a:rPr>
              <a:t> y </a:t>
            </a:r>
            <a:r>
              <a:rPr lang="en-US" dirty="0" err="1" smtClean="0">
                <a:solidFill>
                  <a:srgbClr val="00B0F0"/>
                </a:solidFill>
                <a:latin typeface="Andalus" pitchFamily="18" charset="-78"/>
                <a:cs typeface="Andalus" pitchFamily="18" charset="-78"/>
              </a:rPr>
              <a:t>repasar</a:t>
            </a:r>
            <a:r>
              <a:rPr lang="en-US" dirty="0" smtClean="0">
                <a:solidFill>
                  <a:srgbClr val="00B0F0"/>
                </a:solidFill>
                <a:latin typeface="Andalus" pitchFamily="18" charset="-78"/>
                <a:cs typeface="Andalus" pitchFamily="18" charset="-78"/>
              </a:rPr>
              <a:t> .</a:t>
            </a:r>
            <a:endParaRPr lang="en-US" dirty="0">
              <a:solidFill>
                <a:srgbClr val="00B0F0"/>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72400" cy="914400"/>
          </a:xfrm>
        </p:spPr>
        <p:txBody>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04800" y="838200"/>
            <a:ext cx="8839200" cy="6019800"/>
          </a:xfrm>
        </p:spPr>
        <p:txBody>
          <a:bodyPr>
            <a:normAutofit lnSpcReduction="10000"/>
          </a:bodyPr>
          <a:lstStyle/>
          <a:p>
            <a:pPr>
              <a:buNone/>
            </a:pPr>
            <a:r>
              <a:rPr lang="en-US" dirty="0" smtClean="0">
                <a:solidFill>
                  <a:schemeClr val="accent5">
                    <a:lumMod val="75000"/>
                  </a:schemeClr>
                </a:solidFill>
                <a:latin typeface="Andalus" pitchFamily="18" charset="-78"/>
                <a:cs typeface="Andalus" pitchFamily="18" charset="-78"/>
              </a:rPr>
              <a:t>16</a:t>
            </a:r>
            <a:r>
              <a:rPr lang="en-US" dirty="0" smtClean="0">
                <a:latin typeface="Andalus" pitchFamily="18" charset="-78"/>
                <a:cs typeface="Andalus" pitchFamily="18" charset="-78"/>
              </a:rPr>
              <a:t>-La </a:t>
            </a:r>
            <a:r>
              <a:rPr lang="en-US" dirty="0" err="1" smtClean="0">
                <a:latin typeface="Andalus" pitchFamily="18" charset="-78"/>
                <a:cs typeface="Andalus" pitchFamily="18" charset="-78"/>
              </a:rPr>
              <a:t>quinta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manera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permanecer</a:t>
            </a:r>
            <a:r>
              <a:rPr lang="en-US" dirty="0" smtClean="0">
                <a:latin typeface="Andalus" pitchFamily="18" charset="-78"/>
                <a:cs typeface="Andalus" pitchFamily="18" charset="-78"/>
              </a:rPr>
              <a:t> en la </a:t>
            </a:r>
            <a:r>
              <a:rPr lang="en-US" dirty="0" err="1" smtClean="0">
                <a:latin typeface="Andalus" pitchFamily="18" charset="-78"/>
                <a:cs typeface="Andalus" pitchFamily="18" charset="-78"/>
              </a:rPr>
              <a:t>palabra</a:t>
            </a:r>
            <a:r>
              <a:rPr lang="en-US" dirty="0" smtClean="0">
                <a:latin typeface="Andalus" pitchFamily="18" charset="-78"/>
                <a:cs typeface="Andalus" pitchFamily="18" charset="-78"/>
              </a:rPr>
              <a:t> de Dios </a:t>
            </a:r>
            <a:r>
              <a:rPr lang="en-US" dirty="0" err="1" smtClean="0">
                <a:latin typeface="Andalus" pitchFamily="18" charset="-78"/>
                <a:cs typeface="Andalus" pitchFamily="18" charset="-78"/>
              </a:rPr>
              <a:t>es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reflexionar</a:t>
            </a:r>
            <a:r>
              <a:rPr lang="en-US" dirty="0" smtClean="0">
                <a:latin typeface="Andalus" pitchFamily="18" charset="-78"/>
                <a:cs typeface="Andalus" pitchFamily="18" charset="-78"/>
              </a:rPr>
              <a:t> en lo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dice, lo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Biblia</a:t>
            </a:r>
            <a:r>
              <a:rPr lang="en-US" dirty="0" smtClean="0">
                <a:latin typeface="Andalus" pitchFamily="18" charset="-78"/>
                <a:cs typeface="Andalus" pitchFamily="18" charset="-78"/>
              </a:rPr>
              <a:t> llama: </a:t>
            </a:r>
            <a:r>
              <a:rPr lang="en-US" dirty="0" err="1" smtClean="0">
                <a:latin typeface="Andalus" pitchFamily="18" charset="-78"/>
                <a:cs typeface="Andalus" pitchFamily="18" charset="-78"/>
              </a:rPr>
              <a:t>meditacion</a:t>
            </a:r>
            <a:r>
              <a:rPr lang="en-US" dirty="0" smtClean="0">
                <a:latin typeface="Andalus" pitchFamily="18" charset="-78"/>
                <a:cs typeface="Andalus" pitchFamily="18" charset="-78"/>
              </a:rPr>
              <a:t>. </a:t>
            </a:r>
          </a:p>
          <a:p>
            <a:pPr>
              <a:buNone/>
            </a:pPr>
            <a:r>
              <a:rPr lang="en-US" dirty="0" err="1" smtClean="0">
                <a:latin typeface="Andalus" pitchFamily="18" charset="-78"/>
                <a:cs typeface="Andalus" pitchFamily="18" charset="-78"/>
              </a:rPr>
              <a:t>Esto</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consiste</a:t>
            </a:r>
            <a:r>
              <a:rPr lang="en-US" dirty="0" smtClean="0">
                <a:latin typeface="Andalus" pitchFamily="18" charset="-78"/>
                <a:cs typeface="Andalus" pitchFamily="18" charset="-78"/>
              </a:rPr>
              <a:t> en </a:t>
            </a:r>
            <a:r>
              <a:rPr lang="en-US" dirty="0" err="1" smtClean="0">
                <a:latin typeface="Andalus" pitchFamily="18" charset="-78"/>
                <a:cs typeface="Andalus" pitchFamily="18" charset="-78"/>
              </a:rPr>
              <a:t>concentrar</a:t>
            </a:r>
            <a:r>
              <a:rPr lang="en-US" dirty="0" smtClean="0">
                <a:latin typeface="Andalus" pitchFamily="18" charset="-78"/>
                <a:cs typeface="Andalus" pitchFamily="18" charset="-78"/>
              </a:rPr>
              <a:t> el </a:t>
            </a:r>
            <a:r>
              <a:rPr lang="en-US" dirty="0" err="1" smtClean="0">
                <a:latin typeface="Andalus" pitchFamily="18" charset="-78"/>
                <a:cs typeface="Andalus" pitchFamily="18" charset="-78"/>
              </a:rPr>
              <a:t>pensamiento</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exije</a:t>
            </a:r>
            <a:r>
              <a:rPr lang="en-US" dirty="0" smtClean="0">
                <a:latin typeface="Andalus" pitchFamily="18" charset="-78"/>
                <a:cs typeface="Andalus" pitchFamily="18" charset="-78"/>
              </a:rPr>
              <a:t> un </a:t>
            </a:r>
            <a:r>
              <a:rPr lang="en-US" dirty="0" err="1" smtClean="0">
                <a:latin typeface="Andalus" pitchFamily="18" charset="-78"/>
                <a:cs typeface="Andalus" pitchFamily="18" charset="-78"/>
              </a:rPr>
              <a:t>esfuerzo</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serio</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elegir</a:t>
            </a:r>
            <a:r>
              <a:rPr lang="en-US" dirty="0" smtClean="0">
                <a:latin typeface="Andalus" pitchFamily="18" charset="-78"/>
                <a:cs typeface="Andalus" pitchFamily="18" charset="-78"/>
              </a:rPr>
              <a:t> un </a:t>
            </a:r>
            <a:r>
              <a:rPr lang="en-US" dirty="0" err="1" smtClean="0">
                <a:latin typeface="Andalus" pitchFamily="18" charset="-78"/>
                <a:cs typeface="Andalus" pitchFamily="18" charset="-78"/>
              </a:rPr>
              <a:t>versiculo</a:t>
            </a:r>
            <a:r>
              <a:rPr lang="en-US" dirty="0" smtClean="0">
                <a:latin typeface="Andalus" pitchFamily="18" charset="-78"/>
                <a:cs typeface="Andalus" pitchFamily="18" charset="-78"/>
              </a:rPr>
              <a:t> y </a:t>
            </a:r>
            <a:r>
              <a:rPr lang="en-US" dirty="0" err="1" smtClean="0">
                <a:latin typeface="Andalus" pitchFamily="18" charset="-78"/>
                <a:cs typeface="Andalus" pitchFamily="18" charset="-78"/>
              </a:rPr>
              <a:t>reflexionar</a:t>
            </a:r>
            <a:r>
              <a:rPr lang="en-US" dirty="0" smtClean="0">
                <a:latin typeface="Andalus" pitchFamily="18" charset="-78"/>
                <a:cs typeface="Andalus" pitchFamily="18" charset="-78"/>
              </a:rPr>
              <a:t> en el </a:t>
            </a:r>
            <a:r>
              <a:rPr lang="en-US" dirty="0" err="1" smtClean="0">
                <a:latin typeface="Andalus" pitchFamily="18" charset="-78"/>
                <a:cs typeface="Andalus" pitchFamily="18" charset="-78"/>
              </a:rPr>
              <a:t>una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ves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tras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otra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Reflexionando</a:t>
            </a:r>
            <a:r>
              <a:rPr lang="en-US" dirty="0" smtClean="0">
                <a:latin typeface="Andalus" pitchFamily="18" charset="-78"/>
                <a:cs typeface="Andalus" pitchFamily="18" charset="-78"/>
              </a:rPr>
              <a:t> a </a:t>
            </a:r>
            <a:r>
              <a:rPr lang="en-US" dirty="0" err="1" smtClean="0">
                <a:latin typeface="Andalus" pitchFamily="18" charset="-78"/>
                <a:cs typeface="Andalus" pitchFamily="18" charset="-78"/>
              </a:rPr>
              <a:t>conciencia</a:t>
            </a:r>
            <a:r>
              <a:rPr lang="en-US" dirty="0" smtClean="0">
                <a:latin typeface="Andalus" pitchFamily="18" charset="-78"/>
                <a:cs typeface="Andalus" pitchFamily="18" charset="-78"/>
              </a:rPr>
              <a:t> en el </a:t>
            </a:r>
            <a:r>
              <a:rPr lang="en-US" dirty="0" err="1" smtClean="0">
                <a:latin typeface="Andalus" pitchFamily="18" charset="-78"/>
                <a:cs typeface="Andalus" pitchFamily="18" charset="-78"/>
              </a:rPr>
              <a:t>ejemplo</a:t>
            </a:r>
            <a:r>
              <a:rPr lang="en-US" dirty="0" smtClean="0">
                <a:latin typeface="Andalus" pitchFamily="18" charset="-78"/>
                <a:cs typeface="Andalus" pitchFamily="18" charset="-78"/>
              </a:rPr>
              <a:t> de </a:t>
            </a:r>
            <a:r>
              <a:rPr lang="en-US" dirty="0" err="1" smtClean="0">
                <a:latin typeface="Andalus" pitchFamily="18" charset="-78"/>
                <a:cs typeface="Andalus" pitchFamily="18" charset="-78"/>
              </a:rPr>
              <a:t>cristo</a:t>
            </a:r>
            <a:r>
              <a:rPr lang="en-US" dirty="0" smtClean="0">
                <a:latin typeface="Andalus" pitchFamily="18" charset="-78"/>
                <a:cs typeface="Andalus" pitchFamily="18" charset="-78"/>
              </a:rPr>
              <a:t>. </a:t>
            </a:r>
          </a:p>
          <a:p>
            <a:pPr>
              <a:buNone/>
            </a:pPr>
            <a:r>
              <a:rPr lang="en-US" dirty="0" err="1" smtClean="0">
                <a:latin typeface="Andalus" pitchFamily="18" charset="-78"/>
                <a:cs typeface="Andalus" pitchFamily="18" charset="-78"/>
              </a:rPr>
              <a:t>Somos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transfomados</a:t>
            </a:r>
            <a:r>
              <a:rPr lang="en-US" dirty="0" smtClean="0">
                <a:latin typeface="Andalus" pitchFamily="18" charset="-78"/>
                <a:cs typeface="Andalus" pitchFamily="18" charset="-78"/>
              </a:rPr>
              <a:t> a </a:t>
            </a:r>
            <a:r>
              <a:rPr lang="en-US" dirty="0" err="1" smtClean="0">
                <a:latin typeface="Andalus" pitchFamily="18" charset="-78"/>
                <a:cs typeface="Andalus" pitchFamily="18" charset="-78"/>
              </a:rPr>
              <a:t>su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semejanza</a:t>
            </a:r>
            <a:r>
              <a:rPr lang="en-US" dirty="0" smtClean="0">
                <a:latin typeface="Andalus" pitchFamily="18" charset="-78"/>
                <a:cs typeface="Andalus" pitchFamily="18" charset="-78"/>
              </a:rPr>
              <a:t> con </a:t>
            </a:r>
            <a:r>
              <a:rPr lang="en-US" dirty="0" err="1" smtClean="0">
                <a:latin typeface="Andalus" pitchFamily="18" charset="-78"/>
                <a:cs typeface="Andalus" pitchFamily="18" charset="-78"/>
              </a:rPr>
              <a:t>una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gloria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vez</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mejor</a:t>
            </a:r>
            <a:r>
              <a:rPr lang="en-US" dirty="0" smtClean="0">
                <a:latin typeface="Andalus" pitchFamily="18" charset="-78"/>
                <a:cs typeface="Andalus" pitchFamily="18" charset="-78"/>
              </a:rPr>
              <a:t>.</a:t>
            </a:r>
          </a:p>
          <a:p>
            <a:pPr>
              <a:buNone/>
            </a:pPr>
            <a:r>
              <a:rPr lang="en-US" dirty="0" smtClean="0">
                <a:solidFill>
                  <a:schemeClr val="accent5">
                    <a:lumMod val="75000"/>
                  </a:schemeClr>
                </a:solidFill>
                <a:latin typeface="Andalus" pitchFamily="18" charset="-78"/>
                <a:cs typeface="Andalus" pitchFamily="18" charset="-78"/>
              </a:rPr>
              <a:t>17</a:t>
            </a:r>
            <a:r>
              <a:rPr lang="en-US" dirty="0" smtClean="0">
                <a:latin typeface="Andalus" pitchFamily="18" charset="-78"/>
                <a:cs typeface="Andalus" pitchFamily="18" charset="-78"/>
              </a:rPr>
              <a:t>-Si </a:t>
            </a:r>
            <a:r>
              <a:rPr lang="en-US" dirty="0" err="1" smtClean="0">
                <a:latin typeface="Andalus" pitchFamily="18" charset="-78"/>
                <a:cs typeface="Andalus" pitchFamily="18" charset="-78"/>
              </a:rPr>
              <a:t>buscamos</a:t>
            </a:r>
            <a:r>
              <a:rPr lang="en-US" dirty="0" smtClean="0">
                <a:latin typeface="Andalus" pitchFamily="18" charset="-78"/>
                <a:cs typeface="Andalus" pitchFamily="18" charset="-78"/>
              </a:rPr>
              <a:t> en la </a:t>
            </a:r>
            <a:r>
              <a:rPr lang="en-US" dirty="0" err="1" smtClean="0">
                <a:latin typeface="Andalus" pitchFamily="18" charset="-78"/>
                <a:cs typeface="Andalus" pitchFamily="18" charset="-78"/>
              </a:rPr>
              <a:t>Biblia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todas</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veces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Dios se </a:t>
            </a:r>
            <a:r>
              <a:rPr lang="en-US" dirty="0" err="1" smtClean="0">
                <a:latin typeface="Andalus" pitchFamily="18" charset="-78"/>
                <a:cs typeface="Andalus" pitchFamily="18" charset="-78"/>
              </a:rPr>
              <a:t>refiere</a:t>
            </a:r>
            <a:r>
              <a:rPr lang="en-US" dirty="0" smtClean="0">
                <a:latin typeface="Andalus" pitchFamily="18" charset="-78"/>
                <a:cs typeface="Andalus" pitchFamily="18" charset="-78"/>
              </a:rPr>
              <a:t> a la </a:t>
            </a:r>
            <a:r>
              <a:rPr lang="en-US" dirty="0" err="1" smtClean="0">
                <a:latin typeface="Andalus" pitchFamily="18" charset="-78"/>
                <a:cs typeface="Andalus" pitchFamily="18" charset="-78"/>
              </a:rPr>
              <a:t>meditacion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asombrara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descubrir</a:t>
            </a:r>
            <a:r>
              <a:rPr lang="en-US" dirty="0" smtClean="0">
                <a:latin typeface="Andalus" pitchFamily="18" charset="-78"/>
                <a:cs typeface="Andalus" pitchFamily="18" charset="-78"/>
              </a:rPr>
              <a:t> los </a:t>
            </a:r>
            <a:r>
              <a:rPr lang="en-US" dirty="0" err="1" smtClean="0">
                <a:latin typeface="Andalus" pitchFamily="18" charset="-78"/>
                <a:cs typeface="Andalus" pitchFamily="18" charset="-78"/>
              </a:rPr>
              <a:t>beneficios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El a </a:t>
            </a:r>
            <a:r>
              <a:rPr lang="en-US" dirty="0" err="1" smtClean="0">
                <a:latin typeface="Andalus" pitchFamily="18" charset="-78"/>
                <a:cs typeface="Andalus" pitchFamily="18" charset="-78"/>
              </a:rPr>
              <a:t>prometido</a:t>
            </a:r>
            <a:r>
              <a:rPr lang="en-US" dirty="0" smtClean="0">
                <a:latin typeface="Andalus" pitchFamily="18" charset="-78"/>
                <a:cs typeface="Andalus" pitchFamily="18" charset="-78"/>
              </a:rPr>
              <a:t> a los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dedican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tiempo</a:t>
            </a:r>
            <a:r>
              <a:rPr lang="en-US" dirty="0" smtClean="0">
                <a:latin typeface="Andalus" pitchFamily="18" charset="-78"/>
                <a:cs typeface="Andalus" pitchFamily="18" charset="-78"/>
              </a:rPr>
              <a:t> a </a:t>
            </a:r>
            <a:r>
              <a:rPr lang="en-US" dirty="0" err="1" smtClean="0">
                <a:latin typeface="Andalus" pitchFamily="18" charset="-78"/>
                <a:cs typeface="Andalus" pitchFamily="18" charset="-78"/>
              </a:rPr>
              <a:t>reflexionar</a:t>
            </a:r>
            <a:r>
              <a:rPr lang="en-US" dirty="0" smtClean="0">
                <a:latin typeface="Andalus" pitchFamily="18" charset="-78"/>
                <a:cs typeface="Andalus" pitchFamily="18" charset="-78"/>
              </a:rPr>
              <a:t> en </a:t>
            </a:r>
            <a:r>
              <a:rPr lang="en-US" dirty="0" err="1" smtClean="0">
                <a:latin typeface="Andalus" pitchFamily="18" charset="-78"/>
                <a:cs typeface="Andalus" pitchFamily="18" charset="-78"/>
              </a:rPr>
              <a:t>su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palabra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durante</a:t>
            </a:r>
            <a:r>
              <a:rPr lang="en-US" dirty="0" smtClean="0">
                <a:latin typeface="Andalus" pitchFamily="18" charset="-78"/>
                <a:cs typeface="Andalus" pitchFamily="18" charset="-78"/>
              </a:rPr>
              <a:t> el dia.</a:t>
            </a: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72400" cy="762000"/>
          </a:xfrm>
        </p:spPr>
        <p:txBody>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81000" y="762000"/>
            <a:ext cx="8763000" cy="6096000"/>
          </a:xfrm>
        </p:spPr>
        <p:txBody>
          <a:bodyPr>
            <a:normAutofit lnSpcReduction="10000"/>
          </a:bodyPr>
          <a:lstStyle/>
          <a:p>
            <a:pPr>
              <a:buNone/>
            </a:pPr>
            <a:r>
              <a:rPr lang="en-US" dirty="0" err="1" smtClean="0">
                <a:latin typeface="Andalus" pitchFamily="18" charset="-78"/>
                <a:cs typeface="Andalus" pitchFamily="18" charset="-78"/>
              </a:rPr>
              <a:t>Una</a:t>
            </a:r>
            <a:r>
              <a:rPr lang="en-US" dirty="0" smtClean="0">
                <a:latin typeface="Andalus" pitchFamily="18" charset="-78"/>
                <a:cs typeface="Andalus" pitchFamily="18" charset="-78"/>
              </a:rPr>
              <a:t> de </a:t>
            </a:r>
            <a:r>
              <a:rPr lang="en-US" dirty="0" err="1" smtClean="0">
                <a:latin typeface="Andalus" pitchFamily="18" charset="-78"/>
                <a:cs typeface="Andalus" pitchFamily="18" charset="-78"/>
              </a:rPr>
              <a:t>las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razones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Dios </a:t>
            </a:r>
            <a:r>
              <a:rPr lang="en-US" dirty="0" err="1" smtClean="0">
                <a:latin typeface="Andalus" pitchFamily="18" charset="-78"/>
                <a:cs typeface="Andalus" pitchFamily="18" charset="-78"/>
              </a:rPr>
              <a:t>llamo</a:t>
            </a:r>
            <a:r>
              <a:rPr lang="en-US" dirty="0" smtClean="0">
                <a:latin typeface="Andalus" pitchFamily="18" charset="-78"/>
                <a:cs typeface="Andalus" pitchFamily="18" charset="-78"/>
              </a:rPr>
              <a:t> a David “ un hombre </a:t>
            </a:r>
            <a:r>
              <a:rPr lang="en-US" dirty="0" err="1" smtClean="0">
                <a:latin typeface="Andalus" pitchFamily="18" charset="-78"/>
                <a:cs typeface="Andalus" pitchFamily="18" charset="-78"/>
              </a:rPr>
              <a:t>segun</a:t>
            </a:r>
            <a:r>
              <a:rPr lang="en-US" dirty="0" smtClean="0">
                <a:latin typeface="Andalus" pitchFamily="18" charset="-78"/>
                <a:cs typeface="Andalus" pitchFamily="18" charset="-78"/>
              </a:rPr>
              <a:t> mi </a:t>
            </a:r>
            <a:r>
              <a:rPr lang="en-US" dirty="0" err="1" smtClean="0">
                <a:latin typeface="Andalus" pitchFamily="18" charset="-78"/>
                <a:cs typeface="Andalus" pitchFamily="18" charset="-78"/>
              </a:rPr>
              <a:t>corazon</a:t>
            </a:r>
            <a:r>
              <a:rPr lang="en-US" dirty="0" smtClean="0">
                <a:latin typeface="Andalus" pitchFamily="18" charset="-78"/>
                <a:cs typeface="Andalus" pitchFamily="18" charset="-78"/>
              </a:rPr>
              <a:t> “ </a:t>
            </a:r>
            <a:r>
              <a:rPr lang="en-US" dirty="0" err="1" smtClean="0">
                <a:latin typeface="Andalus" pitchFamily="18" charset="-78"/>
                <a:cs typeface="Andalus" pitchFamily="18" charset="-78"/>
              </a:rPr>
              <a:t>es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le </a:t>
            </a:r>
            <a:r>
              <a:rPr lang="en-US" dirty="0" err="1" smtClean="0">
                <a:latin typeface="Andalus" pitchFamily="18" charset="-78"/>
                <a:cs typeface="Andalus" pitchFamily="18" charset="-78"/>
              </a:rPr>
              <a:t>agradaba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reflexionar</a:t>
            </a:r>
            <a:r>
              <a:rPr lang="en-US" dirty="0" smtClean="0">
                <a:latin typeface="Andalus" pitchFamily="18" charset="-78"/>
                <a:cs typeface="Andalus" pitchFamily="18" charset="-78"/>
              </a:rPr>
              <a:t> en la </a:t>
            </a:r>
            <a:r>
              <a:rPr lang="en-US" dirty="0" err="1" smtClean="0">
                <a:latin typeface="Andalus" pitchFamily="18" charset="-78"/>
                <a:cs typeface="Andalus" pitchFamily="18" charset="-78"/>
              </a:rPr>
              <a:t>palabra</a:t>
            </a:r>
            <a:r>
              <a:rPr lang="en-US" dirty="0" smtClean="0">
                <a:latin typeface="Andalus" pitchFamily="18" charset="-78"/>
                <a:cs typeface="Andalus" pitchFamily="18" charset="-78"/>
              </a:rPr>
              <a:t> de Dios. El </a:t>
            </a:r>
            <a:r>
              <a:rPr lang="en-US" dirty="0" err="1" smtClean="0">
                <a:latin typeface="Andalus" pitchFamily="18" charset="-78"/>
                <a:cs typeface="Andalus" pitchFamily="18" charset="-78"/>
              </a:rPr>
              <a:t>dijo</a:t>
            </a:r>
            <a:r>
              <a:rPr lang="en-US" dirty="0" smtClean="0">
                <a:latin typeface="Andalus" pitchFamily="18" charset="-78"/>
                <a:cs typeface="Andalus" pitchFamily="18" charset="-78"/>
              </a:rPr>
              <a:t> : los </a:t>
            </a:r>
            <a:r>
              <a:rPr lang="en-US" dirty="0" err="1" smtClean="0">
                <a:latin typeface="Andalus" pitchFamily="18" charset="-78"/>
                <a:cs typeface="Andalus" pitchFamily="18" charset="-78"/>
              </a:rPr>
              <a:t>preseptos</a:t>
            </a:r>
            <a:r>
              <a:rPr lang="en-US" dirty="0" smtClean="0">
                <a:latin typeface="Andalus" pitchFamily="18" charset="-78"/>
                <a:cs typeface="Andalus" pitchFamily="18" charset="-78"/>
              </a:rPr>
              <a:t> del </a:t>
            </a:r>
            <a:r>
              <a:rPr lang="en-US" dirty="0" err="1" smtClean="0">
                <a:latin typeface="Andalus" pitchFamily="18" charset="-78"/>
                <a:cs typeface="Andalus" pitchFamily="18" charset="-78"/>
              </a:rPr>
              <a:t>Señor</a:t>
            </a:r>
            <a:r>
              <a:rPr lang="en-US" dirty="0" smtClean="0">
                <a:latin typeface="Andalus" pitchFamily="18" charset="-78"/>
                <a:cs typeface="Andalus" pitchFamily="18" charset="-78"/>
              </a:rPr>
              <a:t> me </a:t>
            </a:r>
            <a:r>
              <a:rPr lang="en-US" dirty="0" err="1" smtClean="0">
                <a:latin typeface="Andalus" pitchFamily="18" charset="-78"/>
                <a:cs typeface="Andalus" pitchFamily="18" charset="-78"/>
              </a:rPr>
              <a:t>alegran</a:t>
            </a:r>
            <a:r>
              <a:rPr lang="en-US" dirty="0" smtClean="0">
                <a:latin typeface="Andalus" pitchFamily="18" charset="-78"/>
                <a:cs typeface="Andalus" pitchFamily="18" charset="-78"/>
              </a:rPr>
              <a:t> el </a:t>
            </a:r>
            <a:r>
              <a:rPr lang="en-US" dirty="0" err="1" smtClean="0">
                <a:latin typeface="Andalus" pitchFamily="18" charset="-78"/>
                <a:cs typeface="Andalus" pitchFamily="18" charset="-78"/>
              </a:rPr>
              <a:t>corazon</a:t>
            </a:r>
            <a:r>
              <a:rPr lang="en-US" dirty="0" smtClean="0">
                <a:latin typeface="Andalus" pitchFamily="18" charset="-78"/>
                <a:cs typeface="Andalus" pitchFamily="18" charset="-78"/>
              </a:rPr>
              <a:t>. </a:t>
            </a:r>
          </a:p>
          <a:p>
            <a:pPr>
              <a:buNone/>
            </a:pPr>
            <a:r>
              <a:rPr lang="en-US" dirty="0" smtClean="0">
                <a:latin typeface="Andalus" pitchFamily="18" charset="-78"/>
                <a:cs typeface="Andalus" pitchFamily="18" charset="-78"/>
              </a:rPr>
              <a:t>La </a:t>
            </a:r>
            <a:r>
              <a:rPr lang="en-US" dirty="0" err="1" smtClean="0">
                <a:latin typeface="Andalus" pitchFamily="18" charset="-78"/>
                <a:cs typeface="Andalus" pitchFamily="18" charset="-78"/>
              </a:rPr>
              <a:t>reflexion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minuciosa</a:t>
            </a:r>
            <a:r>
              <a:rPr lang="en-US" dirty="0" smtClean="0">
                <a:latin typeface="Andalus" pitchFamily="18" charset="-78"/>
                <a:cs typeface="Andalus" pitchFamily="18" charset="-78"/>
              </a:rPr>
              <a:t> en </a:t>
            </a:r>
            <a:r>
              <a:rPr lang="en-US" dirty="0" err="1" smtClean="0">
                <a:latin typeface="Andalus" pitchFamily="18" charset="-78"/>
                <a:cs typeface="Andalus" pitchFamily="18" charset="-78"/>
              </a:rPr>
              <a:t>una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llave</a:t>
            </a:r>
            <a:r>
              <a:rPr lang="en-US" dirty="0" smtClean="0">
                <a:latin typeface="Andalus" pitchFamily="18" charset="-78"/>
                <a:cs typeface="Andalus" pitchFamily="18" charset="-78"/>
              </a:rPr>
              <a:t> a la </a:t>
            </a:r>
            <a:r>
              <a:rPr lang="en-US" dirty="0" err="1" smtClean="0">
                <a:latin typeface="Andalus" pitchFamily="18" charset="-78"/>
                <a:cs typeface="Andalus" pitchFamily="18" charset="-78"/>
              </a:rPr>
              <a:t>oracion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contestada</a:t>
            </a:r>
            <a:r>
              <a:rPr lang="en-US" dirty="0" smtClean="0">
                <a:latin typeface="Andalus" pitchFamily="18" charset="-78"/>
                <a:cs typeface="Andalus" pitchFamily="18" charset="-78"/>
              </a:rPr>
              <a:t> y el </a:t>
            </a:r>
            <a:r>
              <a:rPr lang="en-US" dirty="0" err="1" smtClean="0">
                <a:latin typeface="Andalus" pitchFamily="18" charset="-78"/>
                <a:cs typeface="Andalus" pitchFamily="18" charset="-78"/>
              </a:rPr>
              <a:t>secreto</a:t>
            </a:r>
            <a:r>
              <a:rPr lang="en-US" dirty="0" smtClean="0">
                <a:latin typeface="Andalus" pitchFamily="18" charset="-78"/>
                <a:cs typeface="Andalus" pitchFamily="18" charset="-78"/>
              </a:rPr>
              <a:t> de </a:t>
            </a:r>
            <a:r>
              <a:rPr lang="en-US" dirty="0" err="1" smtClean="0">
                <a:latin typeface="Andalus" pitchFamily="18" charset="-78"/>
                <a:cs typeface="Andalus" pitchFamily="18" charset="-78"/>
              </a:rPr>
              <a:t>una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vida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victoriosa</a:t>
            </a:r>
            <a:r>
              <a:rPr lang="en-US" dirty="0" smtClean="0">
                <a:latin typeface="Andalus" pitchFamily="18" charset="-78"/>
                <a:cs typeface="Andalus" pitchFamily="18" charset="-78"/>
              </a:rPr>
              <a:t>.</a:t>
            </a:r>
          </a:p>
          <a:p>
            <a:pPr>
              <a:buNone/>
            </a:pPr>
            <a:r>
              <a:rPr lang="en-US" dirty="0" smtClean="0">
                <a:solidFill>
                  <a:schemeClr val="accent5">
                    <a:lumMod val="75000"/>
                  </a:schemeClr>
                </a:solidFill>
                <a:latin typeface="Andalus" pitchFamily="18" charset="-78"/>
                <a:cs typeface="Andalus" pitchFamily="18" charset="-78"/>
              </a:rPr>
              <a:t>C- </a:t>
            </a:r>
            <a:r>
              <a:rPr lang="en-US" dirty="0" err="1" smtClean="0">
                <a:solidFill>
                  <a:schemeClr val="accent5">
                    <a:lumMod val="75000"/>
                  </a:schemeClr>
                </a:solidFill>
                <a:latin typeface="Andalus" pitchFamily="18" charset="-78"/>
                <a:cs typeface="Andalus" pitchFamily="18" charset="-78"/>
              </a:rPr>
              <a:t>debo</a:t>
            </a:r>
            <a:r>
              <a:rPr lang="en-US" dirty="0" smtClean="0">
                <a:solidFill>
                  <a:schemeClr val="accent5">
                    <a:lumMod val="75000"/>
                  </a:schemeClr>
                </a:solidFill>
                <a:latin typeface="Andalus" pitchFamily="18" charset="-78"/>
                <a:cs typeface="Andalus" pitchFamily="18" charset="-78"/>
              </a:rPr>
              <a:t> </a:t>
            </a:r>
            <a:r>
              <a:rPr lang="en-US" dirty="0" err="1" smtClean="0">
                <a:solidFill>
                  <a:schemeClr val="accent5">
                    <a:lumMod val="75000"/>
                  </a:schemeClr>
                </a:solidFill>
                <a:latin typeface="Andalus" pitchFamily="18" charset="-78"/>
                <a:cs typeface="Andalus" pitchFamily="18" charset="-78"/>
              </a:rPr>
              <a:t>aplicar</a:t>
            </a:r>
            <a:r>
              <a:rPr lang="en-US" dirty="0" smtClean="0">
                <a:solidFill>
                  <a:schemeClr val="accent5">
                    <a:lumMod val="75000"/>
                  </a:schemeClr>
                </a:solidFill>
                <a:latin typeface="Andalus" pitchFamily="18" charset="-78"/>
                <a:cs typeface="Andalus" pitchFamily="18" charset="-78"/>
              </a:rPr>
              <a:t> </a:t>
            </a:r>
            <a:r>
              <a:rPr lang="en-US" dirty="0" err="1" smtClean="0">
                <a:solidFill>
                  <a:schemeClr val="accent5">
                    <a:lumMod val="75000"/>
                  </a:schemeClr>
                </a:solidFill>
                <a:latin typeface="Andalus" pitchFamily="18" charset="-78"/>
                <a:cs typeface="Andalus" pitchFamily="18" charset="-78"/>
              </a:rPr>
              <a:t>sus</a:t>
            </a:r>
            <a:r>
              <a:rPr lang="en-US" dirty="0" smtClean="0">
                <a:solidFill>
                  <a:schemeClr val="accent5">
                    <a:lumMod val="75000"/>
                  </a:schemeClr>
                </a:solidFill>
                <a:latin typeface="Andalus" pitchFamily="18" charset="-78"/>
                <a:cs typeface="Andalus" pitchFamily="18" charset="-78"/>
              </a:rPr>
              <a:t> </a:t>
            </a:r>
            <a:r>
              <a:rPr lang="en-US" dirty="0" err="1" smtClean="0">
                <a:solidFill>
                  <a:schemeClr val="accent5">
                    <a:lumMod val="75000"/>
                  </a:schemeClr>
                </a:solidFill>
                <a:latin typeface="Andalus" pitchFamily="18" charset="-78"/>
                <a:cs typeface="Andalus" pitchFamily="18" charset="-78"/>
              </a:rPr>
              <a:t>principios</a:t>
            </a:r>
            <a:r>
              <a:rPr lang="en-US" dirty="0" smtClean="0">
                <a:solidFill>
                  <a:schemeClr val="accent5">
                    <a:lumMod val="75000"/>
                  </a:schemeClr>
                </a:solidFill>
                <a:latin typeface="Andalus" pitchFamily="18" charset="-78"/>
                <a:cs typeface="Andalus" pitchFamily="18" charset="-78"/>
              </a:rPr>
              <a:t>.</a:t>
            </a:r>
          </a:p>
          <a:p>
            <a:pPr>
              <a:buNone/>
            </a:pPr>
            <a:r>
              <a:rPr lang="en-US" dirty="0" smtClean="0">
                <a:solidFill>
                  <a:schemeClr val="accent5">
                    <a:lumMod val="75000"/>
                  </a:schemeClr>
                </a:solidFill>
                <a:latin typeface="Andalus" pitchFamily="18" charset="-78"/>
                <a:cs typeface="Andalus" pitchFamily="18" charset="-78"/>
              </a:rPr>
              <a:t>18-</a:t>
            </a:r>
            <a:r>
              <a:rPr lang="en-US" dirty="0" smtClean="0">
                <a:solidFill>
                  <a:schemeClr val="accent3"/>
                </a:solidFill>
                <a:latin typeface="Andalus" pitchFamily="18" charset="-78"/>
                <a:cs typeface="Andalus" pitchFamily="18" charset="-78"/>
              </a:rPr>
              <a:t> </a:t>
            </a:r>
            <a:r>
              <a:rPr lang="en-US" dirty="0" smtClean="0">
                <a:latin typeface="Andalus" pitchFamily="18" charset="-78"/>
                <a:cs typeface="Andalus" pitchFamily="18" charset="-78"/>
              </a:rPr>
              <a:t>Es </a:t>
            </a:r>
            <a:r>
              <a:rPr lang="en-US" dirty="0" err="1" smtClean="0">
                <a:latin typeface="Andalus" pitchFamily="18" charset="-78"/>
                <a:cs typeface="Andalus" pitchFamily="18" charset="-78"/>
              </a:rPr>
              <a:t>completamente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inutil</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resivir</a:t>
            </a:r>
            <a:r>
              <a:rPr lang="en-US" dirty="0" smtClean="0">
                <a:latin typeface="Andalus" pitchFamily="18" charset="-78"/>
                <a:cs typeface="Andalus" pitchFamily="18" charset="-78"/>
              </a:rPr>
              <a:t>, leer, </a:t>
            </a:r>
            <a:r>
              <a:rPr lang="en-US" dirty="0" err="1" smtClean="0">
                <a:latin typeface="Andalus" pitchFamily="18" charset="-78"/>
                <a:cs typeface="Andalus" pitchFamily="18" charset="-78"/>
              </a:rPr>
              <a:t>investigar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recordar</a:t>
            </a:r>
            <a:r>
              <a:rPr lang="en-US" dirty="0" smtClean="0">
                <a:latin typeface="Andalus" pitchFamily="18" charset="-78"/>
                <a:cs typeface="Andalus" pitchFamily="18" charset="-78"/>
              </a:rPr>
              <a:t> y </a:t>
            </a:r>
            <a:r>
              <a:rPr lang="en-US" dirty="0" err="1" smtClean="0">
                <a:latin typeface="Andalus" pitchFamily="18" charset="-78"/>
                <a:cs typeface="Andalus" pitchFamily="18" charset="-78"/>
              </a:rPr>
              <a:t>reflexionar</a:t>
            </a:r>
            <a:r>
              <a:rPr lang="en-US" dirty="0" smtClean="0">
                <a:latin typeface="Andalus" pitchFamily="18" charset="-78"/>
                <a:cs typeface="Andalus" pitchFamily="18" charset="-78"/>
              </a:rPr>
              <a:t> en la </a:t>
            </a:r>
            <a:r>
              <a:rPr lang="en-US" dirty="0" err="1" smtClean="0">
                <a:latin typeface="Andalus" pitchFamily="18" charset="-78"/>
                <a:cs typeface="Andalus" pitchFamily="18" charset="-78"/>
              </a:rPr>
              <a:t>palabra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a:t>
            </a:r>
            <a:r>
              <a:rPr lang="en-US" dirty="0" smtClean="0">
                <a:latin typeface="Andalus" pitchFamily="18" charset="-78"/>
                <a:cs typeface="Andalus" pitchFamily="18" charset="-78"/>
              </a:rPr>
              <a:t> no la </a:t>
            </a:r>
            <a:r>
              <a:rPr lang="en-US" dirty="0" err="1" smtClean="0">
                <a:latin typeface="Andalus" pitchFamily="18" charset="-78"/>
                <a:cs typeface="Andalus" pitchFamily="18" charset="-78"/>
              </a:rPr>
              <a:t>ponemos</a:t>
            </a:r>
            <a:r>
              <a:rPr lang="en-US" dirty="0" smtClean="0">
                <a:latin typeface="Andalus" pitchFamily="18" charset="-78"/>
                <a:cs typeface="Andalus" pitchFamily="18" charset="-78"/>
              </a:rPr>
              <a:t> en </a:t>
            </a:r>
            <a:r>
              <a:rPr lang="en-US" dirty="0" err="1" smtClean="0">
                <a:latin typeface="Andalus" pitchFamily="18" charset="-78"/>
                <a:cs typeface="Andalus" pitchFamily="18" charset="-78"/>
              </a:rPr>
              <a:t>practica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Debemos</a:t>
            </a:r>
            <a:r>
              <a:rPr lang="en-US" dirty="0" smtClean="0">
                <a:latin typeface="Andalus" pitchFamily="18" charset="-78"/>
                <a:cs typeface="Andalus" pitchFamily="18" charset="-78"/>
              </a:rPr>
              <a:t> ser </a:t>
            </a:r>
            <a:r>
              <a:rPr lang="en-US" dirty="0" err="1" smtClean="0">
                <a:latin typeface="Andalus" pitchFamily="18" charset="-78"/>
                <a:cs typeface="Andalus" pitchFamily="18" charset="-78"/>
              </a:rPr>
              <a:t>sacerdotes</a:t>
            </a:r>
            <a:r>
              <a:rPr lang="en-US" dirty="0" smtClean="0">
                <a:latin typeface="Andalus" pitchFamily="18" charset="-78"/>
                <a:cs typeface="Andalus" pitchFamily="18" charset="-78"/>
              </a:rPr>
              <a:t> de la </a:t>
            </a:r>
            <a:r>
              <a:rPr lang="en-US" dirty="0" err="1" smtClean="0">
                <a:latin typeface="Andalus" pitchFamily="18" charset="-78"/>
                <a:cs typeface="Andalus" pitchFamily="18" charset="-78"/>
              </a:rPr>
              <a:t>palabra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este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a:t>
            </a:r>
            <a:r>
              <a:rPr lang="en-US" dirty="0" smtClean="0">
                <a:latin typeface="Andalus" pitchFamily="18" charset="-78"/>
                <a:cs typeface="Andalus" pitchFamily="18" charset="-78"/>
              </a:rPr>
              <a:t> el </a:t>
            </a:r>
            <a:r>
              <a:rPr lang="en-US" dirty="0" err="1" smtClean="0">
                <a:latin typeface="Andalus" pitchFamily="18" charset="-78"/>
                <a:cs typeface="Andalus" pitchFamily="18" charset="-78"/>
              </a:rPr>
              <a:t>paso</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dificil</a:t>
            </a:r>
            <a:r>
              <a:rPr lang="en-US" dirty="0" smtClean="0">
                <a:latin typeface="Andalus" pitchFamily="18" charset="-78"/>
                <a:cs typeface="Andalus" pitchFamily="18" charset="-78"/>
              </a:rPr>
              <a:t> de </a:t>
            </a:r>
            <a:r>
              <a:rPr lang="en-US" dirty="0" err="1" smtClean="0">
                <a:latin typeface="Andalus" pitchFamily="18" charset="-78"/>
                <a:cs typeface="Andalus" pitchFamily="18" charset="-78"/>
              </a:rPr>
              <a:t>todos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satanas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lucha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intensamente</a:t>
            </a:r>
            <a:r>
              <a:rPr lang="en-US" dirty="0" smtClean="0">
                <a:latin typeface="Andalus" pitchFamily="18" charset="-78"/>
                <a:cs typeface="Andalus" pitchFamily="18" charset="-78"/>
              </a:rPr>
              <a:t>, a el no le </a:t>
            </a:r>
            <a:r>
              <a:rPr lang="en-US" dirty="0" err="1" smtClean="0">
                <a:latin typeface="Andalus" pitchFamily="18" charset="-78"/>
                <a:cs typeface="Andalus" pitchFamily="18" charset="-78"/>
              </a:rPr>
              <a:t>molesta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leamos</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palabra</a:t>
            </a:r>
            <a:r>
              <a:rPr lang="en-US" dirty="0" smtClean="0">
                <a:latin typeface="Andalus" pitchFamily="18" charset="-78"/>
                <a:cs typeface="Andalus" pitchFamily="18" charset="-78"/>
              </a:rPr>
              <a:t> con </a:t>
            </a:r>
            <a:r>
              <a:rPr lang="en-US" dirty="0" err="1" smtClean="0">
                <a:latin typeface="Andalus" pitchFamily="18" charset="-78"/>
                <a:cs typeface="Andalus" pitchFamily="18" charset="-78"/>
              </a:rPr>
              <a:t>tal</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no la </a:t>
            </a:r>
            <a:r>
              <a:rPr lang="en-US" dirty="0" err="1" smtClean="0">
                <a:latin typeface="Andalus" pitchFamily="18" charset="-78"/>
                <a:cs typeface="Andalus" pitchFamily="18" charset="-78"/>
              </a:rPr>
              <a:t>pongamos</a:t>
            </a:r>
            <a:r>
              <a:rPr lang="en-US" dirty="0" smtClean="0">
                <a:latin typeface="Andalus" pitchFamily="18" charset="-78"/>
                <a:cs typeface="Andalus" pitchFamily="18" charset="-78"/>
              </a:rPr>
              <a:t> en </a:t>
            </a:r>
            <a:r>
              <a:rPr lang="en-US" dirty="0" err="1" smtClean="0">
                <a:latin typeface="Andalus" pitchFamily="18" charset="-78"/>
                <a:cs typeface="Andalus" pitchFamily="18" charset="-78"/>
              </a:rPr>
              <a:t>practica</a:t>
            </a:r>
            <a:r>
              <a:rPr lang="en-US" dirty="0" smtClean="0">
                <a:latin typeface="Andalus" pitchFamily="18" charset="-78"/>
                <a:cs typeface="Andalus" pitchFamily="18" charset="-78"/>
              </a:rPr>
              <a:t>.</a:t>
            </a:r>
            <a:endParaRPr lang="en-US" dirty="0" smtClean="0">
              <a:solidFill>
                <a:schemeClr val="accent3"/>
              </a:solidFill>
              <a:latin typeface="Andalus" pitchFamily="18" charset="-78"/>
              <a:cs typeface="Andalus" pitchFamily="18" charset="-78"/>
            </a:endParaRPr>
          </a:p>
          <a:p>
            <a:pPr>
              <a:buNone/>
            </a:pP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62000"/>
          </a:xfrm>
        </p:spPr>
        <p:txBody>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81000" y="990600"/>
            <a:ext cx="8763000" cy="58674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n-US" dirty="0" smtClean="0">
                <a:solidFill>
                  <a:schemeClr val="accent5">
                    <a:lumMod val="75000"/>
                  </a:schemeClr>
                </a:solidFill>
                <a:latin typeface="Andalus" pitchFamily="18" charset="-78"/>
                <a:cs typeface="Andalus" pitchFamily="18" charset="-78"/>
              </a:rPr>
              <a:t>19</a:t>
            </a:r>
            <a:r>
              <a:rPr lang="en-US" dirty="0" smtClean="0">
                <a:solidFill>
                  <a:schemeClr val="accent3">
                    <a:lumMod val="75000"/>
                  </a:schemeClr>
                </a:solidFill>
                <a:latin typeface="Andalus" pitchFamily="18" charset="-78"/>
                <a:cs typeface="Andalus" pitchFamily="18" charset="-78"/>
              </a:rPr>
              <a:t>-Sin </a:t>
            </a:r>
            <a:r>
              <a:rPr lang="en-US" dirty="0" err="1" smtClean="0">
                <a:solidFill>
                  <a:schemeClr val="accent3">
                    <a:lumMod val="75000"/>
                  </a:schemeClr>
                </a:solidFill>
                <a:latin typeface="Andalus" pitchFamily="18" charset="-78"/>
                <a:cs typeface="Andalus" pitchFamily="18" charset="-78"/>
              </a:rPr>
              <a:t>aplicacion</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todo</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nuestro</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estudio</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carece</a:t>
            </a:r>
            <a:r>
              <a:rPr lang="en-US" dirty="0" smtClean="0">
                <a:solidFill>
                  <a:schemeClr val="accent3">
                    <a:lumMod val="75000"/>
                  </a:schemeClr>
                </a:solidFill>
                <a:latin typeface="Andalus" pitchFamily="18" charset="-78"/>
                <a:cs typeface="Andalus" pitchFamily="18" charset="-78"/>
              </a:rPr>
              <a:t> de valor, el Senor </a:t>
            </a:r>
            <a:r>
              <a:rPr lang="en-US" dirty="0" err="1" smtClean="0">
                <a:solidFill>
                  <a:schemeClr val="accent3">
                    <a:lumMod val="75000"/>
                  </a:schemeClr>
                </a:solidFill>
                <a:latin typeface="Andalus" pitchFamily="18" charset="-78"/>
                <a:cs typeface="Andalus" pitchFamily="18" charset="-78"/>
              </a:rPr>
              <a:t>dijo</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todo</a:t>
            </a:r>
            <a:r>
              <a:rPr lang="en-US" dirty="0" smtClean="0">
                <a:solidFill>
                  <a:schemeClr val="accent3">
                    <a:lumMod val="75000"/>
                  </a:schemeClr>
                </a:solidFill>
                <a:latin typeface="Andalus" pitchFamily="18" charset="-78"/>
                <a:cs typeface="Andalus" pitchFamily="18" charset="-78"/>
              </a:rPr>
              <a:t> el </a:t>
            </a:r>
            <a:r>
              <a:rPr lang="en-US" dirty="0" err="1" smtClean="0">
                <a:solidFill>
                  <a:schemeClr val="accent3">
                    <a:lumMod val="75000"/>
                  </a:schemeClr>
                </a:solidFill>
                <a:latin typeface="Andalus" pitchFamily="18" charset="-78"/>
                <a:cs typeface="Andalus" pitchFamily="18" charset="-78"/>
              </a:rPr>
              <a:t>que</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oye</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estas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palabras</a:t>
            </a:r>
            <a:r>
              <a:rPr lang="en-US" dirty="0" smtClean="0">
                <a:solidFill>
                  <a:schemeClr val="accent3">
                    <a:lumMod val="75000"/>
                  </a:schemeClr>
                </a:solidFill>
                <a:latin typeface="Andalus" pitchFamily="18" charset="-78"/>
                <a:cs typeface="Andalus" pitchFamily="18" charset="-78"/>
              </a:rPr>
              <a:t> y </a:t>
            </a:r>
            <a:r>
              <a:rPr lang="en-US" dirty="0" err="1" smtClean="0">
                <a:solidFill>
                  <a:schemeClr val="accent3">
                    <a:lumMod val="75000"/>
                  </a:schemeClr>
                </a:solidFill>
                <a:latin typeface="Andalus" pitchFamily="18" charset="-78"/>
                <a:cs typeface="Andalus" pitchFamily="18" charset="-78"/>
              </a:rPr>
              <a:t>las</a:t>
            </a:r>
            <a:r>
              <a:rPr lang="en-US" dirty="0" smtClean="0">
                <a:solidFill>
                  <a:schemeClr val="accent3">
                    <a:lumMod val="75000"/>
                  </a:schemeClr>
                </a:solidFill>
                <a:latin typeface="Andalus" pitchFamily="18" charset="-78"/>
                <a:cs typeface="Andalus" pitchFamily="18" charset="-78"/>
              </a:rPr>
              <a:t> pone en </a:t>
            </a:r>
            <a:r>
              <a:rPr lang="en-US" dirty="0" err="1" smtClean="0">
                <a:solidFill>
                  <a:schemeClr val="accent3">
                    <a:lumMod val="75000"/>
                  </a:schemeClr>
                </a:solidFill>
                <a:latin typeface="Andalus" pitchFamily="18" charset="-78"/>
                <a:cs typeface="Andalus" pitchFamily="18" charset="-78"/>
              </a:rPr>
              <a:t>practica</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es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como</a:t>
            </a:r>
            <a:r>
              <a:rPr lang="en-US" dirty="0" smtClean="0">
                <a:solidFill>
                  <a:schemeClr val="accent3">
                    <a:lumMod val="75000"/>
                  </a:schemeClr>
                </a:solidFill>
                <a:latin typeface="Andalus" pitchFamily="18" charset="-78"/>
                <a:cs typeface="Andalus" pitchFamily="18" charset="-78"/>
              </a:rPr>
              <a:t> un hombre </a:t>
            </a:r>
            <a:r>
              <a:rPr lang="en-US" dirty="0" err="1" smtClean="0">
                <a:solidFill>
                  <a:schemeClr val="accent3">
                    <a:lumMod val="75000"/>
                  </a:schemeClr>
                </a:solidFill>
                <a:latin typeface="Andalus" pitchFamily="18" charset="-78"/>
                <a:cs typeface="Andalus" pitchFamily="18" charset="-78"/>
              </a:rPr>
              <a:t>prudente</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que</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construye</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su</a:t>
            </a:r>
            <a:r>
              <a:rPr lang="en-US" dirty="0" smtClean="0">
                <a:solidFill>
                  <a:schemeClr val="accent3">
                    <a:lumMod val="75000"/>
                  </a:schemeClr>
                </a:solidFill>
                <a:latin typeface="Andalus" pitchFamily="18" charset="-78"/>
                <a:cs typeface="Andalus" pitchFamily="18" charset="-78"/>
              </a:rPr>
              <a:t> casa </a:t>
            </a:r>
            <a:r>
              <a:rPr lang="en-US" dirty="0" err="1" smtClean="0">
                <a:solidFill>
                  <a:schemeClr val="accent3">
                    <a:lumMod val="75000"/>
                  </a:schemeClr>
                </a:solidFill>
                <a:latin typeface="Andalus" pitchFamily="18" charset="-78"/>
                <a:cs typeface="Andalus" pitchFamily="18" charset="-78"/>
              </a:rPr>
              <a:t>sobre</a:t>
            </a:r>
            <a:r>
              <a:rPr lang="en-US" dirty="0" smtClean="0">
                <a:solidFill>
                  <a:schemeClr val="accent3">
                    <a:lumMod val="75000"/>
                  </a:schemeClr>
                </a:solidFill>
                <a:latin typeface="Andalus" pitchFamily="18" charset="-78"/>
                <a:cs typeface="Andalus" pitchFamily="18" charset="-78"/>
              </a:rPr>
              <a:t> la </a:t>
            </a:r>
            <a:r>
              <a:rPr lang="en-US" dirty="0" err="1" smtClean="0">
                <a:solidFill>
                  <a:schemeClr val="accent3">
                    <a:lumMod val="75000"/>
                  </a:schemeClr>
                </a:solidFill>
                <a:latin typeface="Andalus" pitchFamily="18" charset="-78"/>
                <a:cs typeface="Andalus" pitchFamily="18" charset="-78"/>
              </a:rPr>
              <a:t>roca</a:t>
            </a:r>
            <a:r>
              <a:rPr lang="en-US" dirty="0" smtClean="0">
                <a:solidFill>
                  <a:schemeClr val="accent3">
                    <a:lumMod val="75000"/>
                  </a:schemeClr>
                </a:solidFill>
                <a:latin typeface="Andalus" pitchFamily="18" charset="-78"/>
                <a:cs typeface="Andalus" pitchFamily="18" charset="-78"/>
              </a:rPr>
              <a:t>. </a:t>
            </a:r>
          </a:p>
          <a:p>
            <a:pPr>
              <a:buNone/>
            </a:pPr>
            <a:r>
              <a:rPr lang="en-US" dirty="0" smtClean="0">
                <a:solidFill>
                  <a:schemeClr val="accent3">
                    <a:lumMod val="75000"/>
                  </a:schemeClr>
                </a:solidFill>
                <a:latin typeface="Andalus" pitchFamily="18" charset="-78"/>
                <a:cs typeface="Andalus" pitchFamily="18" charset="-78"/>
              </a:rPr>
              <a:t>El </a:t>
            </a:r>
            <a:r>
              <a:rPr lang="en-US" dirty="0" err="1" smtClean="0">
                <a:solidFill>
                  <a:schemeClr val="accent3">
                    <a:lumMod val="75000"/>
                  </a:schemeClr>
                </a:solidFill>
                <a:latin typeface="Andalus" pitchFamily="18" charset="-78"/>
                <a:cs typeface="Andalus" pitchFamily="18" charset="-78"/>
              </a:rPr>
              <a:t>dijo</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ahora</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que</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saben</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estas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cosas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seran</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dichosos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si</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las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ponen</a:t>
            </a:r>
            <a:r>
              <a:rPr lang="en-US" dirty="0" smtClean="0">
                <a:solidFill>
                  <a:schemeClr val="accent3">
                    <a:lumMod val="75000"/>
                  </a:schemeClr>
                </a:solidFill>
                <a:latin typeface="Andalus" pitchFamily="18" charset="-78"/>
                <a:cs typeface="Andalus" pitchFamily="18" charset="-78"/>
              </a:rPr>
              <a:t> en </a:t>
            </a:r>
            <a:r>
              <a:rPr lang="en-US" dirty="0" err="1" smtClean="0">
                <a:solidFill>
                  <a:schemeClr val="accent3">
                    <a:lumMod val="75000"/>
                  </a:schemeClr>
                </a:solidFill>
                <a:latin typeface="Andalus" pitchFamily="18" charset="-78"/>
                <a:cs typeface="Andalus" pitchFamily="18" charset="-78"/>
              </a:rPr>
              <a:t>practica</a:t>
            </a:r>
            <a:r>
              <a:rPr lang="en-US" dirty="0" smtClean="0">
                <a:solidFill>
                  <a:schemeClr val="accent3">
                    <a:lumMod val="75000"/>
                  </a:schemeClr>
                </a:solidFill>
                <a:latin typeface="Andalus" pitchFamily="18" charset="-78"/>
                <a:cs typeface="Andalus" pitchFamily="18" charset="-78"/>
              </a:rPr>
              <a:t>.</a:t>
            </a:r>
          </a:p>
          <a:p>
            <a:pPr>
              <a:buNone/>
            </a:pPr>
            <a:r>
              <a:rPr lang="en-US" dirty="0" smtClean="0">
                <a:solidFill>
                  <a:schemeClr val="accent5">
                    <a:lumMod val="75000"/>
                  </a:schemeClr>
                </a:solidFill>
                <a:latin typeface="Andalus" pitchFamily="18" charset="-78"/>
                <a:cs typeface="Andalus" pitchFamily="18" charset="-78"/>
              </a:rPr>
              <a:t>20</a:t>
            </a:r>
            <a:r>
              <a:rPr lang="en-US" dirty="0" smtClean="0">
                <a:solidFill>
                  <a:schemeClr val="accent3">
                    <a:lumMod val="75000"/>
                  </a:schemeClr>
                </a:solidFill>
                <a:latin typeface="Andalus" pitchFamily="18" charset="-78"/>
                <a:cs typeface="Andalus" pitchFamily="18" charset="-78"/>
              </a:rPr>
              <a:t>-A </a:t>
            </a:r>
            <a:r>
              <a:rPr lang="en-US" dirty="0" err="1" smtClean="0">
                <a:solidFill>
                  <a:schemeClr val="accent3">
                    <a:lumMod val="75000"/>
                  </a:schemeClr>
                </a:solidFill>
                <a:latin typeface="Andalus" pitchFamily="18" charset="-78"/>
                <a:cs typeface="Andalus" pitchFamily="18" charset="-78"/>
              </a:rPr>
              <a:t>veces</a:t>
            </a:r>
            <a:r>
              <a:rPr lang="en-US" dirty="0" smtClean="0">
                <a:solidFill>
                  <a:schemeClr val="accent3">
                    <a:lumMod val="75000"/>
                  </a:schemeClr>
                </a:solidFill>
                <a:latin typeface="Andalus" pitchFamily="18" charset="-78"/>
                <a:cs typeface="Andalus" pitchFamily="18" charset="-78"/>
              </a:rPr>
              <a:t> hay </a:t>
            </a:r>
            <a:r>
              <a:rPr lang="en-US" dirty="0" err="1" smtClean="0">
                <a:solidFill>
                  <a:schemeClr val="accent3">
                    <a:lumMod val="75000"/>
                  </a:schemeClr>
                </a:solidFill>
                <a:latin typeface="Andalus" pitchFamily="18" charset="-78"/>
                <a:cs typeface="Andalus" pitchFamily="18" charset="-78"/>
              </a:rPr>
              <a:t>razones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que</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nos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hacen</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dificil</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poner</a:t>
            </a:r>
            <a:r>
              <a:rPr lang="en-US" dirty="0" smtClean="0">
                <a:solidFill>
                  <a:schemeClr val="accent3">
                    <a:lumMod val="75000"/>
                  </a:schemeClr>
                </a:solidFill>
                <a:latin typeface="Andalus" pitchFamily="18" charset="-78"/>
                <a:cs typeface="Andalus" pitchFamily="18" charset="-78"/>
              </a:rPr>
              <a:t> en </a:t>
            </a:r>
            <a:r>
              <a:rPr lang="en-US" dirty="0" err="1" smtClean="0">
                <a:solidFill>
                  <a:schemeClr val="accent3">
                    <a:lumMod val="75000"/>
                  </a:schemeClr>
                </a:solidFill>
                <a:latin typeface="Andalus" pitchFamily="18" charset="-78"/>
                <a:cs typeface="Andalus" pitchFamily="18" charset="-78"/>
              </a:rPr>
              <a:t>practica</a:t>
            </a:r>
            <a:r>
              <a:rPr lang="en-US" dirty="0" smtClean="0">
                <a:solidFill>
                  <a:schemeClr val="accent3">
                    <a:lumMod val="75000"/>
                  </a:schemeClr>
                </a:solidFill>
                <a:latin typeface="Andalus" pitchFamily="18" charset="-78"/>
                <a:cs typeface="Andalus" pitchFamily="18" charset="-78"/>
              </a:rPr>
              <a:t> la </a:t>
            </a:r>
            <a:r>
              <a:rPr lang="en-US" dirty="0" err="1" smtClean="0">
                <a:solidFill>
                  <a:schemeClr val="accent3">
                    <a:lumMod val="75000"/>
                  </a:schemeClr>
                </a:solidFill>
                <a:latin typeface="Andalus" pitchFamily="18" charset="-78"/>
                <a:cs typeface="Andalus" pitchFamily="18" charset="-78"/>
              </a:rPr>
              <a:t>palabra</a:t>
            </a:r>
            <a:r>
              <a:rPr lang="en-US" dirty="0" smtClean="0">
                <a:solidFill>
                  <a:schemeClr val="accent3">
                    <a:lumMod val="75000"/>
                  </a:schemeClr>
                </a:solidFill>
                <a:latin typeface="Andalus" pitchFamily="18" charset="-78"/>
                <a:cs typeface="Andalus" pitchFamily="18" charset="-78"/>
              </a:rPr>
              <a:t> de Dios y </a:t>
            </a:r>
            <a:r>
              <a:rPr lang="en-US" dirty="0" err="1" smtClean="0">
                <a:solidFill>
                  <a:schemeClr val="accent3">
                    <a:lumMod val="75000"/>
                  </a:schemeClr>
                </a:solidFill>
                <a:latin typeface="Andalus" pitchFamily="18" charset="-78"/>
                <a:cs typeface="Andalus" pitchFamily="18" charset="-78"/>
              </a:rPr>
              <a:t>hasta</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hacernos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sentir</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miserables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cuando</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nos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saca</a:t>
            </a:r>
            <a:r>
              <a:rPr lang="en-US" dirty="0" smtClean="0">
                <a:solidFill>
                  <a:schemeClr val="accent3">
                    <a:lumMod val="75000"/>
                  </a:schemeClr>
                </a:solidFill>
                <a:latin typeface="Andalus" pitchFamily="18" charset="-78"/>
                <a:cs typeface="Andalus" pitchFamily="18" charset="-78"/>
              </a:rPr>
              <a:t> a la </a:t>
            </a:r>
            <a:r>
              <a:rPr lang="en-US" dirty="0" err="1" smtClean="0">
                <a:solidFill>
                  <a:schemeClr val="accent3">
                    <a:lumMod val="75000"/>
                  </a:schemeClr>
                </a:solidFill>
                <a:latin typeface="Andalus" pitchFamily="18" charset="-78"/>
                <a:cs typeface="Andalus" pitchFamily="18" charset="-78"/>
              </a:rPr>
              <a:t>luz</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las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faltas</a:t>
            </a:r>
            <a:r>
              <a:rPr lang="en-US" dirty="0" smtClean="0">
                <a:solidFill>
                  <a:schemeClr val="accent3">
                    <a:lumMod val="75000"/>
                  </a:schemeClr>
                </a:solidFill>
                <a:latin typeface="Andalus" pitchFamily="18" charset="-78"/>
                <a:cs typeface="Andalus" pitchFamily="18" charset="-78"/>
              </a:rPr>
              <a:t> y </a:t>
            </a:r>
            <a:r>
              <a:rPr lang="en-US" dirty="0" err="1" smtClean="0">
                <a:solidFill>
                  <a:schemeClr val="accent3">
                    <a:lumMod val="75000"/>
                  </a:schemeClr>
                </a:solidFill>
                <a:latin typeface="Andalus" pitchFamily="18" charset="-78"/>
                <a:cs typeface="Andalus" pitchFamily="18" charset="-78"/>
              </a:rPr>
              <a:t>señala</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nuestros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defectos</a:t>
            </a:r>
            <a:r>
              <a:rPr lang="en-US" dirty="0" smtClean="0">
                <a:solidFill>
                  <a:schemeClr val="accent3">
                    <a:lumMod val="75000"/>
                  </a:schemeClr>
                </a:solidFill>
                <a:latin typeface="Andalus" pitchFamily="18" charset="-78"/>
                <a:cs typeface="Andalus" pitchFamily="18" charset="-78"/>
              </a:rPr>
              <a:t> y </a:t>
            </a:r>
            <a:r>
              <a:rPr lang="en-US" dirty="0" err="1" smtClean="0">
                <a:solidFill>
                  <a:schemeClr val="accent3">
                    <a:lumMod val="75000"/>
                  </a:schemeClr>
                </a:solidFill>
                <a:latin typeface="Andalus" pitchFamily="18" charset="-78"/>
                <a:cs typeface="Andalus" pitchFamily="18" charset="-78"/>
              </a:rPr>
              <a:t>reprocha</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nuestros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pecados</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pero</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siempre</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espera</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nuestro</a:t>
            </a:r>
            <a:r>
              <a:rPr lang="en-US" dirty="0" smtClean="0">
                <a:solidFill>
                  <a:schemeClr val="accent3">
                    <a:lumMod val="75000"/>
                  </a:schemeClr>
                </a:solidFill>
                <a:latin typeface="Andalus" pitchFamily="18" charset="-78"/>
                <a:cs typeface="Andalus" pitchFamily="18" charset="-78"/>
              </a:rPr>
              <a:t> </a:t>
            </a:r>
            <a:r>
              <a:rPr lang="en-US" dirty="0" err="1" smtClean="0">
                <a:solidFill>
                  <a:schemeClr val="accent3">
                    <a:lumMod val="75000"/>
                  </a:schemeClr>
                </a:solidFill>
                <a:latin typeface="Andalus" pitchFamily="18" charset="-78"/>
                <a:cs typeface="Andalus" pitchFamily="18" charset="-78"/>
              </a:rPr>
              <a:t>cambio</a:t>
            </a:r>
            <a:r>
              <a:rPr lang="en-US" dirty="0" smtClean="0">
                <a:solidFill>
                  <a:schemeClr val="accent3">
                    <a:lumMod val="75000"/>
                  </a:schemeClr>
                </a:solidFill>
                <a:latin typeface="Andalus" pitchFamily="18" charset="-78"/>
                <a:cs typeface="Andalus" pitchFamily="18" charset="-78"/>
              </a:rPr>
              <a:t>.</a:t>
            </a:r>
            <a:endParaRPr lang="en-US" dirty="0">
              <a:solidFill>
                <a:schemeClr val="accent3">
                  <a:lumMod val="75000"/>
                </a:schemeClr>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04800" y="914400"/>
            <a:ext cx="8686800" cy="5791200"/>
          </a:xfrm>
        </p:spPr>
        <p:txBody>
          <a:bodyPr>
            <a:normAutofit/>
          </a:bodyPr>
          <a:lstStyle/>
          <a:p>
            <a:pPr>
              <a:buNone/>
            </a:pPr>
            <a:r>
              <a:rPr lang="en-US" sz="3200" dirty="0" smtClean="0">
                <a:solidFill>
                  <a:schemeClr val="accent5">
                    <a:lumMod val="75000"/>
                  </a:schemeClr>
                </a:solidFill>
                <a:latin typeface="Andalus" pitchFamily="18" charset="-78"/>
                <a:cs typeface="Andalus" pitchFamily="18" charset="-78"/>
              </a:rPr>
              <a:t>21</a:t>
            </a:r>
            <a:r>
              <a:rPr lang="en-US" sz="3200" dirty="0" smtClean="0">
                <a:latin typeface="Andalus" pitchFamily="18" charset="-78"/>
                <a:cs typeface="Andalus" pitchFamily="18" charset="-78"/>
              </a:rPr>
              <a:t>-Por </a:t>
            </a:r>
            <a:r>
              <a:rPr lang="en-US" sz="3200" dirty="0" err="1" smtClean="0">
                <a:latin typeface="Andalus" pitchFamily="18" charset="-78"/>
                <a:cs typeface="Andalus" pitchFamily="18" charset="-78"/>
              </a:rPr>
              <a:t>eso</a:t>
            </a:r>
            <a:r>
              <a:rPr lang="en-US" sz="3200" dirty="0" smtClean="0">
                <a:latin typeface="Andalus" pitchFamily="18" charset="-78"/>
                <a:cs typeface="Andalus" pitchFamily="18" charset="-78"/>
              </a:rPr>
              <a:t> el </a:t>
            </a:r>
            <a:r>
              <a:rPr lang="en-US" sz="3200" dirty="0" err="1" smtClean="0">
                <a:latin typeface="Andalus" pitchFamily="18" charset="-78"/>
                <a:cs typeface="Andalus" pitchFamily="18" charset="-78"/>
              </a:rPr>
              <a:t>apostol</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pablo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dijo</a:t>
            </a:r>
            <a:r>
              <a:rPr lang="en-US" sz="3200" dirty="0" smtClean="0">
                <a:latin typeface="Andalus" pitchFamily="18" charset="-78"/>
                <a:cs typeface="Andalus" pitchFamily="18" charset="-78"/>
              </a:rPr>
              <a:t> : </a:t>
            </a:r>
            <a:r>
              <a:rPr lang="en-US" sz="3200" dirty="0" err="1" smtClean="0">
                <a:latin typeface="Andalus" pitchFamily="18" charset="-78"/>
                <a:cs typeface="Andalus" pitchFamily="18" charset="-78"/>
              </a:rPr>
              <a:t>pero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persiste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tu</a:t>
            </a:r>
            <a:r>
              <a:rPr lang="en-US" sz="3200" dirty="0" smtClean="0">
                <a:latin typeface="Andalus" pitchFamily="18" charset="-78"/>
                <a:cs typeface="Andalus" pitchFamily="18" charset="-78"/>
              </a:rPr>
              <a:t> en lo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as </a:t>
            </a:r>
            <a:r>
              <a:rPr lang="en-US" sz="3200" dirty="0" err="1" smtClean="0">
                <a:latin typeface="Andalus" pitchFamily="18" charset="-78"/>
                <a:cs typeface="Andalus" pitchFamily="18" charset="-78"/>
              </a:rPr>
              <a:t>aprendido</a:t>
            </a:r>
            <a:r>
              <a:rPr lang="en-US" sz="3200" dirty="0" smtClean="0">
                <a:latin typeface="Andalus" pitchFamily="18" charset="-78"/>
                <a:cs typeface="Andalus" pitchFamily="18" charset="-78"/>
              </a:rPr>
              <a:t> y </a:t>
            </a:r>
            <a:r>
              <a:rPr lang="en-US" sz="3200" dirty="0" err="1" smtClean="0">
                <a:latin typeface="Andalus" pitchFamily="18" charset="-78"/>
                <a:cs typeface="Andalus" pitchFamily="18" charset="-78"/>
              </a:rPr>
              <a:t>te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persuadiste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sabiendo</a:t>
            </a:r>
            <a:r>
              <a:rPr lang="en-US" sz="3200" dirty="0" smtClean="0">
                <a:latin typeface="Andalus" pitchFamily="18" charset="-78"/>
                <a:cs typeface="Andalus" pitchFamily="18" charset="-78"/>
              </a:rPr>
              <a:t> de </a:t>
            </a:r>
            <a:r>
              <a:rPr lang="en-US" sz="3200" dirty="0" err="1" smtClean="0">
                <a:latin typeface="Andalus" pitchFamily="18" charset="-78"/>
                <a:cs typeface="Andalus" pitchFamily="18" charset="-78"/>
              </a:rPr>
              <a:t>quien</a:t>
            </a:r>
            <a:r>
              <a:rPr lang="en-US" sz="3200" dirty="0" smtClean="0">
                <a:latin typeface="Andalus" pitchFamily="18" charset="-78"/>
                <a:cs typeface="Andalus" pitchFamily="18" charset="-78"/>
              </a:rPr>
              <a:t> as </a:t>
            </a:r>
            <a:r>
              <a:rPr lang="en-US" sz="3200" dirty="0" err="1" smtClean="0">
                <a:latin typeface="Andalus" pitchFamily="18" charset="-78"/>
                <a:cs typeface="Andalus" pitchFamily="18" charset="-78"/>
              </a:rPr>
              <a:t>aprendido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sabiendo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las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sagradas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escrituras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las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cuales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pueden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hacer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sabio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para</a:t>
            </a:r>
            <a:r>
              <a:rPr lang="en-US" sz="3200" dirty="0" smtClean="0">
                <a:latin typeface="Andalus" pitchFamily="18" charset="-78"/>
                <a:cs typeface="Andalus" pitchFamily="18" charset="-78"/>
              </a:rPr>
              <a:t> la </a:t>
            </a:r>
            <a:r>
              <a:rPr lang="en-US" sz="3200" dirty="0" err="1" smtClean="0">
                <a:latin typeface="Andalus" pitchFamily="18" charset="-78"/>
                <a:cs typeface="Andalus" pitchFamily="18" charset="-78"/>
              </a:rPr>
              <a:t>salvacion</a:t>
            </a:r>
            <a:r>
              <a:rPr lang="en-US" sz="3200" dirty="0" smtClean="0">
                <a:latin typeface="Andalus" pitchFamily="18" charset="-78"/>
                <a:cs typeface="Andalus" pitchFamily="18" charset="-78"/>
              </a:rPr>
              <a:t>. Toda la </a:t>
            </a:r>
            <a:r>
              <a:rPr lang="en-US" sz="3200" dirty="0" err="1" smtClean="0">
                <a:latin typeface="Andalus" pitchFamily="18" charset="-78"/>
                <a:cs typeface="Andalus" pitchFamily="18" charset="-78"/>
              </a:rPr>
              <a:t>escritura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inspirada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por</a:t>
            </a:r>
            <a:r>
              <a:rPr lang="en-US" sz="3200" dirty="0" smtClean="0">
                <a:latin typeface="Andalus" pitchFamily="18" charset="-78"/>
                <a:cs typeface="Andalus" pitchFamily="18" charset="-78"/>
              </a:rPr>
              <a:t> Dios y </a:t>
            </a:r>
            <a:r>
              <a:rPr lang="en-US" sz="3200" dirty="0" err="1" smtClean="0">
                <a:latin typeface="Andalus" pitchFamily="18" charset="-78"/>
                <a:cs typeface="Andalus" pitchFamily="18" charset="-78"/>
              </a:rPr>
              <a:t>util</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para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enseñar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para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redarguir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para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corregir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para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intruir</a:t>
            </a:r>
            <a:r>
              <a:rPr lang="en-US" sz="3200" dirty="0" smtClean="0">
                <a:latin typeface="Andalus" pitchFamily="18" charset="-78"/>
                <a:cs typeface="Andalus" pitchFamily="18" charset="-78"/>
              </a:rPr>
              <a:t> en </a:t>
            </a:r>
            <a:r>
              <a:rPr lang="en-US" sz="3200" dirty="0" err="1" smtClean="0">
                <a:latin typeface="Andalus" pitchFamily="18" charset="-78"/>
                <a:cs typeface="Andalus" pitchFamily="18" charset="-78"/>
              </a:rPr>
              <a:t>justicia</a:t>
            </a:r>
            <a:r>
              <a:rPr lang="en-US" sz="3200" dirty="0" smtClean="0">
                <a:latin typeface="Andalus" pitchFamily="18" charset="-78"/>
                <a:cs typeface="Andalus" pitchFamily="18" charset="-78"/>
              </a:rPr>
              <a:t> a fin de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el hombre de Dios sea perfecto. </a:t>
            </a:r>
            <a:r>
              <a:rPr lang="en-US" sz="3200" dirty="0" err="1" smtClean="0">
                <a:latin typeface="Andalus" pitchFamily="18" charset="-78"/>
                <a:cs typeface="Andalus" pitchFamily="18" charset="-78"/>
              </a:rPr>
              <a:t>Enteramente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preparado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para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toda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buena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obra</a:t>
            </a:r>
            <a:r>
              <a:rPr lang="en-US" sz="3200" dirty="0" smtClean="0">
                <a:latin typeface="Andalus" pitchFamily="18" charset="-78"/>
                <a:cs typeface="Andalus" pitchFamily="18" charset="-78"/>
              </a:rPr>
              <a:t>.   </a:t>
            </a:r>
          </a:p>
          <a:p>
            <a:pPr>
              <a:buNone/>
            </a:pPr>
            <a:r>
              <a:rPr lang="en-US" sz="3200" dirty="0" smtClean="0">
                <a:latin typeface="Andalus" pitchFamily="18" charset="-78"/>
                <a:cs typeface="Andalus" pitchFamily="18" charset="-78"/>
              </a:rPr>
              <a:t>2 </a:t>
            </a:r>
            <a:r>
              <a:rPr lang="en-US" sz="3200" dirty="0" err="1" smtClean="0">
                <a:latin typeface="Andalus" pitchFamily="18" charset="-78"/>
                <a:cs typeface="Andalus" pitchFamily="18" charset="-78"/>
              </a:rPr>
              <a:t>timoteo</a:t>
            </a:r>
            <a:r>
              <a:rPr lang="en-US" sz="3200" dirty="0" smtClean="0">
                <a:latin typeface="Andalus" pitchFamily="18" charset="-78"/>
                <a:cs typeface="Andalus" pitchFamily="18" charset="-78"/>
              </a:rPr>
              <a:t> 3:14-17</a:t>
            </a:r>
          </a:p>
          <a:p>
            <a:pPr>
              <a:buNone/>
            </a:pPr>
            <a:r>
              <a:rPr lang="en-US" sz="3200" dirty="0" smtClean="0">
                <a:solidFill>
                  <a:srgbClr val="00B0F0"/>
                </a:solidFill>
                <a:latin typeface="Andalus" pitchFamily="18" charset="-78"/>
                <a:cs typeface="Andalus" pitchFamily="18" charset="-78"/>
              </a:rPr>
              <a:t>                </a:t>
            </a:r>
            <a:r>
              <a:rPr lang="en-US" sz="3200" dirty="0" err="1" smtClean="0">
                <a:solidFill>
                  <a:srgbClr val="00B0F0"/>
                </a:solidFill>
                <a:latin typeface="Andalus" pitchFamily="18" charset="-78"/>
                <a:cs typeface="Andalus" pitchFamily="18" charset="-78"/>
              </a:rPr>
              <a:t>Estudio</a:t>
            </a:r>
            <a:r>
              <a:rPr lang="en-US" sz="3200" dirty="0" smtClean="0">
                <a:solidFill>
                  <a:srgbClr val="00B0F0"/>
                </a:solidFill>
                <a:latin typeface="Andalus" pitchFamily="18" charset="-78"/>
                <a:cs typeface="Andalus" pitchFamily="18" charset="-78"/>
              </a:rPr>
              <a:t> </a:t>
            </a:r>
            <a:r>
              <a:rPr lang="en-US" sz="3200" dirty="0" err="1" smtClean="0">
                <a:solidFill>
                  <a:srgbClr val="00B0F0"/>
                </a:solidFill>
                <a:latin typeface="Andalus" pitchFamily="18" charset="-78"/>
                <a:cs typeface="Andalus" pitchFamily="18" charset="-78"/>
              </a:rPr>
              <a:t>por</a:t>
            </a:r>
            <a:r>
              <a:rPr lang="en-US" sz="3200" dirty="0" smtClean="0">
                <a:solidFill>
                  <a:srgbClr val="00B0F0"/>
                </a:solidFill>
                <a:latin typeface="Andalus" pitchFamily="18" charset="-78"/>
                <a:cs typeface="Andalus" pitchFamily="18" charset="-78"/>
              </a:rPr>
              <a:t>: Miguel A. Mejia</a:t>
            </a:r>
            <a:endParaRPr lang="en-US" sz="3200" dirty="0">
              <a:solidFill>
                <a:srgbClr val="00B0F0"/>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772400" cy="762000"/>
          </a:xfrm>
        </p:spPr>
        <p:txBody>
          <a:bodyPr>
            <a:normAutofit/>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81000" y="2057400"/>
            <a:ext cx="8763000" cy="4800600"/>
          </a:xfrm>
        </p:spPr>
        <p:txBody>
          <a:bodyPr>
            <a:noAutofit/>
          </a:bodyPr>
          <a:lstStyle/>
          <a:p>
            <a:pPr>
              <a:buNone/>
            </a:pPr>
            <a:r>
              <a:rPr lang="en-US" sz="3600" dirty="0" smtClean="0">
                <a:solidFill>
                  <a:schemeClr val="accent5">
                    <a:lumMod val="75000"/>
                  </a:schemeClr>
                </a:solidFill>
                <a:latin typeface="Andalus" pitchFamily="18" charset="-78"/>
                <a:cs typeface="Andalus" pitchFamily="18" charset="-78"/>
              </a:rPr>
              <a:t>1</a:t>
            </a:r>
            <a:r>
              <a:rPr lang="en-US" sz="3600" dirty="0" smtClean="0">
                <a:latin typeface="Andalus" pitchFamily="18" charset="-78"/>
                <a:cs typeface="Andalus" pitchFamily="18" charset="-78"/>
              </a:rPr>
              <a:t>- </a:t>
            </a:r>
            <a:r>
              <a:rPr lang="en-US" sz="3600" dirty="0" smtClean="0">
                <a:solidFill>
                  <a:schemeClr val="accent6">
                    <a:lumMod val="60000"/>
                    <a:lumOff val="40000"/>
                  </a:schemeClr>
                </a:solidFill>
                <a:latin typeface="Andalus" pitchFamily="18" charset="-78"/>
                <a:cs typeface="Andalus" pitchFamily="18" charset="-78"/>
              </a:rPr>
              <a:t>la </a:t>
            </a:r>
            <a:r>
              <a:rPr lang="en-US" sz="3600" dirty="0" err="1" smtClean="0">
                <a:solidFill>
                  <a:schemeClr val="accent6">
                    <a:lumMod val="60000"/>
                    <a:lumOff val="40000"/>
                  </a:schemeClr>
                </a:solidFill>
                <a:latin typeface="Andalus" pitchFamily="18" charset="-78"/>
                <a:cs typeface="Andalus" pitchFamily="18" charset="-78"/>
              </a:rPr>
              <a:t>verdad</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transforma</a:t>
            </a:r>
            <a:r>
              <a:rPr lang="en-US" sz="3600" dirty="0" smtClean="0">
                <a:solidFill>
                  <a:schemeClr val="accent6">
                    <a:lumMod val="60000"/>
                    <a:lumOff val="40000"/>
                  </a:schemeClr>
                </a:solidFill>
                <a:latin typeface="Andalus" pitchFamily="18" charset="-78"/>
                <a:cs typeface="Andalus" pitchFamily="18" charset="-78"/>
              </a:rPr>
              <a:t>- el </a:t>
            </a:r>
            <a:r>
              <a:rPr lang="en-US" sz="3600" dirty="0" err="1" smtClean="0">
                <a:solidFill>
                  <a:schemeClr val="accent6">
                    <a:lumMod val="60000"/>
                    <a:lumOff val="40000"/>
                  </a:schemeClr>
                </a:solidFill>
                <a:latin typeface="Andalus" pitchFamily="18" charset="-78"/>
                <a:cs typeface="Andalus" pitchFamily="18" charset="-78"/>
              </a:rPr>
              <a:t>crecimiento</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espiritual</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es</a:t>
            </a:r>
            <a:r>
              <a:rPr lang="en-US" sz="3600" dirty="0" smtClean="0">
                <a:solidFill>
                  <a:schemeClr val="accent6">
                    <a:lumMod val="60000"/>
                    <a:lumOff val="40000"/>
                  </a:schemeClr>
                </a:solidFill>
                <a:latin typeface="Andalus" pitchFamily="18" charset="-78"/>
                <a:cs typeface="Andalus" pitchFamily="18" charset="-78"/>
              </a:rPr>
              <a:t> el </a:t>
            </a:r>
            <a:r>
              <a:rPr lang="en-US" sz="3600" dirty="0" err="1" smtClean="0">
                <a:solidFill>
                  <a:schemeClr val="accent6">
                    <a:lumMod val="60000"/>
                    <a:lumOff val="40000"/>
                  </a:schemeClr>
                </a:solidFill>
                <a:latin typeface="Andalus" pitchFamily="18" charset="-78"/>
                <a:cs typeface="Andalus" pitchFamily="18" charset="-78"/>
              </a:rPr>
              <a:t>proceso</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que</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reemplaza</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las</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mentiras</a:t>
            </a:r>
            <a:r>
              <a:rPr lang="en-US" sz="3600" dirty="0" smtClean="0">
                <a:solidFill>
                  <a:schemeClr val="accent6">
                    <a:lumMod val="60000"/>
                    <a:lumOff val="40000"/>
                  </a:schemeClr>
                </a:solidFill>
                <a:latin typeface="Andalus" pitchFamily="18" charset="-78"/>
                <a:cs typeface="Andalus" pitchFamily="18" charset="-78"/>
              </a:rPr>
              <a:t> con la </a:t>
            </a:r>
            <a:r>
              <a:rPr lang="en-US" sz="3600" dirty="0" err="1" smtClean="0">
                <a:solidFill>
                  <a:schemeClr val="accent6">
                    <a:lumMod val="60000"/>
                    <a:lumOff val="40000"/>
                  </a:schemeClr>
                </a:solidFill>
                <a:latin typeface="Andalus" pitchFamily="18" charset="-78"/>
                <a:cs typeface="Andalus" pitchFamily="18" charset="-78"/>
              </a:rPr>
              <a:t>verdad</a:t>
            </a:r>
            <a:r>
              <a:rPr lang="en-US" sz="3600" dirty="0" smtClean="0">
                <a:solidFill>
                  <a:schemeClr val="accent6">
                    <a:lumMod val="60000"/>
                    <a:lumOff val="40000"/>
                  </a:schemeClr>
                </a:solidFill>
                <a:latin typeface="Andalus" pitchFamily="18" charset="-78"/>
                <a:cs typeface="Andalus" pitchFamily="18" charset="-78"/>
              </a:rPr>
              <a:t>. </a:t>
            </a:r>
          </a:p>
          <a:p>
            <a:pPr>
              <a:buNone/>
            </a:pPr>
            <a:r>
              <a:rPr lang="en-US" sz="3600" dirty="0" smtClean="0">
                <a:solidFill>
                  <a:schemeClr val="accent6">
                    <a:lumMod val="60000"/>
                    <a:lumOff val="40000"/>
                  </a:schemeClr>
                </a:solidFill>
                <a:latin typeface="Andalus" pitchFamily="18" charset="-78"/>
                <a:cs typeface="Andalus" pitchFamily="18" charset="-78"/>
              </a:rPr>
              <a:t>El </a:t>
            </a:r>
            <a:r>
              <a:rPr lang="en-US" sz="3600" dirty="0" err="1" smtClean="0">
                <a:solidFill>
                  <a:schemeClr val="accent6">
                    <a:lumMod val="60000"/>
                    <a:lumOff val="40000"/>
                  </a:schemeClr>
                </a:solidFill>
                <a:latin typeface="Andalus" pitchFamily="18" charset="-78"/>
                <a:cs typeface="Andalus" pitchFamily="18" charset="-78"/>
              </a:rPr>
              <a:t>Sñor</a:t>
            </a:r>
            <a:r>
              <a:rPr lang="en-US" sz="3600" dirty="0" smtClean="0">
                <a:solidFill>
                  <a:schemeClr val="accent6">
                    <a:lumMod val="60000"/>
                    <a:lumOff val="40000"/>
                  </a:schemeClr>
                </a:solidFill>
                <a:latin typeface="Andalus" pitchFamily="18" charset="-78"/>
                <a:cs typeface="Andalus" pitchFamily="18" charset="-78"/>
              </a:rPr>
              <a:t> Jesus </a:t>
            </a:r>
            <a:r>
              <a:rPr lang="en-US" sz="3600" dirty="0" err="1" smtClean="0">
                <a:solidFill>
                  <a:schemeClr val="accent6">
                    <a:lumMod val="60000"/>
                    <a:lumOff val="40000"/>
                  </a:schemeClr>
                </a:solidFill>
                <a:latin typeface="Andalus" pitchFamily="18" charset="-78"/>
                <a:cs typeface="Andalus" pitchFamily="18" charset="-78"/>
              </a:rPr>
              <a:t>oro</a:t>
            </a:r>
            <a:r>
              <a:rPr lang="en-US" sz="3600" dirty="0" smtClean="0">
                <a:solidFill>
                  <a:schemeClr val="accent6">
                    <a:lumMod val="60000"/>
                    <a:lumOff val="40000"/>
                  </a:schemeClr>
                </a:solidFill>
                <a:latin typeface="Andalus" pitchFamily="18" charset="-78"/>
                <a:cs typeface="Andalus" pitchFamily="18" charset="-78"/>
              </a:rPr>
              <a:t> y </a:t>
            </a:r>
            <a:r>
              <a:rPr lang="en-US" sz="3600" dirty="0" err="1" smtClean="0">
                <a:solidFill>
                  <a:schemeClr val="accent6">
                    <a:lumMod val="60000"/>
                    <a:lumOff val="40000"/>
                  </a:schemeClr>
                </a:solidFill>
                <a:latin typeface="Andalus" pitchFamily="18" charset="-78"/>
                <a:cs typeface="Andalus" pitchFamily="18" charset="-78"/>
              </a:rPr>
              <a:t>dijo</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santificalos</a:t>
            </a:r>
            <a:r>
              <a:rPr lang="en-US" sz="3600" dirty="0" smtClean="0">
                <a:solidFill>
                  <a:schemeClr val="accent6">
                    <a:lumMod val="60000"/>
                    <a:lumOff val="40000"/>
                  </a:schemeClr>
                </a:solidFill>
                <a:latin typeface="Andalus" pitchFamily="18" charset="-78"/>
                <a:cs typeface="Andalus" pitchFamily="18" charset="-78"/>
              </a:rPr>
              <a:t> en </a:t>
            </a:r>
            <a:r>
              <a:rPr lang="en-US" sz="3600" dirty="0" err="1" smtClean="0">
                <a:solidFill>
                  <a:schemeClr val="accent6">
                    <a:lumMod val="60000"/>
                    <a:lumOff val="40000"/>
                  </a:schemeClr>
                </a:solidFill>
                <a:latin typeface="Andalus" pitchFamily="18" charset="-78"/>
                <a:cs typeface="Andalus" pitchFamily="18" charset="-78"/>
              </a:rPr>
              <a:t>tu</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verdad</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tu</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palabra</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es</a:t>
            </a:r>
            <a:r>
              <a:rPr lang="en-US" sz="3600" dirty="0" smtClean="0">
                <a:solidFill>
                  <a:schemeClr val="accent6">
                    <a:lumMod val="60000"/>
                    <a:lumOff val="40000"/>
                  </a:schemeClr>
                </a:solidFill>
                <a:latin typeface="Andalus" pitchFamily="18" charset="-78"/>
                <a:cs typeface="Andalus" pitchFamily="18" charset="-78"/>
              </a:rPr>
              <a:t> </a:t>
            </a:r>
            <a:r>
              <a:rPr lang="en-US" sz="3600" dirty="0" err="1" smtClean="0">
                <a:solidFill>
                  <a:schemeClr val="accent6">
                    <a:lumMod val="60000"/>
                    <a:lumOff val="40000"/>
                  </a:schemeClr>
                </a:solidFill>
                <a:latin typeface="Andalus" pitchFamily="18" charset="-78"/>
                <a:cs typeface="Andalus" pitchFamily="18" charset="-78"/>
              </a:rPr>
              <a:t>verdad</a:t>
            </a:r>
            <a:r>
              <a:rPr lang="en-US" sz="3600" dirty="0" smtClean="0">
                <a:solidFill>
                  <a:schemeClr val="accent6">
                    <a:lumMod val="60000"/>
                    <a:lumOff val="40000"/>
                  </a:schemeClr>
                </a:solidFill>
                <a:latin typeface="Andalus" pitchFamily="18" charset="-78"/>
                <a:cs typeface="Andalus" pitchFamily="18" charset="-78"/>
              </a:rPr>
              <a:t>. – </a:t>
            </a:r>
            <a:r>
              <a:rPr lang="en-US" sz="3600" dirty="0" err="1" smtClean="0">
                <a:solidFill>
                  <a:schemeClr val="accent6">
                    <a:lumMod val="60000"/>
                    <a:lumOff val="40000"/>
                  </a:schemeClr>
                </a:solidFill>
                <a:latin typeface="Andalus" pitchFamily="18" charset="-78"/>
                <a:cs typeface="Andalus" pitchFamily="18" charset="-78"/>
              </a:rPr>
              <a:t>juan</a:t>
            </a:r>
            <a:r>
              <a:rPr lang="en-US" sz="3600" dirty="0" smtClean="0">
                <a:solidFill>
                  <a:schemeClr val="accent6">
                    <a:lumMod val="60000"/>
                    <a:lumOff val="40000"/>
                  </a:schemeClr>
                </a:solidFill>
                <a:latin typeface="Andalus" pitchFamily="18" charset="-78"/>
                <a:cs typeface="Andalus" pitchFamily="18" charset="-78"/>
              </a:rPr>
              <a:t> 17:17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914400"/>
          </a:xfrm>
        </p:spPr>
        <p:txBody>
          <a:bodyPr>
            <a:normAutofit/>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457200" y="762000"/>
            <a:ext cx="8686800" cy="6096000"/>
          </a:xfrm>
        </p:spPr>
        <p:txBody>
          <a:bodyPr>
            <a:noAutofit/>
          </a:bodyPr>
          <a:lstStyle/>
          <a:p>
            <a:pPr>
              <a:buNone/>
            </a:pPr>
            <a:r>
              <a:rPr lang="en-US" sz="3200" dirty="0" smtClean="0">
                <a:solidFill>
                  <a:schemeClr val="accent5">
                    <a:lumMod val="75000"/>
                  </a:schemeClr>
                </a:solidFill>
                <a:latin typeface="Andalus" pitchFamily="18" charset="-78"/>
                <a:cs typeface="Andalus" pitchFamily="18" charset="-78"/>
              </a:rPr>
              <a:t>2</a:t>
            </a:r>
            <a:r>
              <a:rPr lang="en-US" sz="3200" dirty="0" smtClean="0">
                <a:latin typeface="Andalus" pitchFamily="18" charset="-78"/>
                <a:cs typeface="Andalus" pitchFamily="18" charset="-78"/>
              </a:rPr>
              <a:t>- </a:t>
            </a:r>
            <a:r>
              <a:rPr lang="en-US" sz="3200" dirty="0" smtClean="0">
                <a:solidFill>
                  <a:schemeClr val="accent6">
                    <a:lumMod val="60000"/>
                    <a:lumOff val="40000"/>
                  </a:schemeClr>
                </a:solidFill>
                <a:latin typeface="Andalus" pitchFamily="18" charset="-78"/>
                <a:cs typeface="Andalus" pitchFamily="18" charset="-78"/>
              </a:rPr>
              <a:t>Para la </a:t>
            </a:r>
            <a:r>
              <a:rPr lang="en-US" sz="3200" dirty="0" err="1" smtClean="0">
                <a:solidFill>
                  <a:schemeClr val="accent6">
                    <a:lumMod val="60000"/>
                    <a:lumOff val="40000"/>
                  </a:schemeClr>
                </a:solidFill>
                <a:latin typeface="Andalus" pitchFamily="18" charset="-78"/>
                <a:cs typeface="Andalus" pitchFamily="18" charset="-78"/>
              </a:rPr>
              <a:t>santificacion</a:t>
            </a:r>
            <a:r>
              <a:rPr lang="en-US" sz="3200" dirty="0" smtClean="0">
                <a:solidFill>
                  <a:schemeClr val="accent6">
                    <a:lumMod val="60000"/>
                    <a:lumOff val="40000"/>
                  </a:schemeClr>
                </a:solidFill>
                <a:latin typeface="Andalus" pitchFamily="18" charset="-78"/>
                <a:cs typeface="Andalus" pitchFamily="18" charset="-78"/>
              </a:rPr>
              <a:t> se </a:t>
            </a:r>
            <a:r>
              <a:rPr lang="en-US" sz="3200" dirty="0" err="1" smtClean="0">
                <a:solidFill>
                  <a:schemeClr val="accent6">
                    <a:lumMod val="60000"/>
                    <a:lumOff val="40000"/>
                  </a:schemeClr>
                </a:solidFill>
                <a:latin typeface="Andalus" pitchFamily="18" charset="-78"/>
                <a:cs typeface="Andalus" pitchFamily="18" charset="-78"/>
              </a:rPr>
              <a:t>requiere</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rebelacion</a:t>
            </a:r>
            <a:r>
              <a:rPr lang="en-US" sz="3200" dirty="0" smtClean="0">
                <a:solidFill>
                  <a:schemeClr val="accent6">
                    <a:lumMod val="60000"/>
                    <a:lumOff val="40000"/>
                  </a:schemeClr>
                </a:solidFill>
                <a:latin typeface="Andalus" pitchFamily="18" charset="-78"/>
                <a:cs typeface="Andalus" pitchFamily="18" charset="-78"/>
              </a:rPr>
              <a:t>. </a:t>
            </a:r>
          </a:p>
          <a:p>
            <a:pPr>
              <a:buNone/>
            </a:pPr>
            <a:r>
              <a:rPr lang="en-US" sz="3200" dirty="0" smtClean="0">
                <a:solidFill>
                  <a:schemeClr val="accent6">
                    <a:lumMod val="60000"/>
                    <a:lumOff val="40000"/>
                  </a:schemeClr>
                </a:solidFill>
                <a:latin typeface="Andalus" pitchFamily="18" charset="-78"/>
                <a:cs typeface="Andalus" pitchFamily="18" charset="-78"/>
              </a:rPr>
              <a:t>El Espiritu de Dios </a:t>
            </a:r>
            <a:r>
              <a:rPr lang="en-US" sz="3200" dirty="0" err="1" smtClean="0">
                <a:solidFill>
                  <a:schemeClr val="accent6">
                    <a:lumMod val="60000"/>
                    <a:lumOff val="40000"/>
                  </a:schemeClr>
                </a:solidFill>
                <a:latin typeface="Andalus" pitchFamily="18" charset="-78"/>
                <a:cs typeface="Andalus" pitchFamily="18" charset="-78"/>
              </a:rPr>
              <a:t>utiliza</a:t>
            </a:r>
            <a:r>
              <a:rPr lang="en-US" sz="3200" dirty="0" smtClean="0">
                <a:solidFill>
                  <a:schemeClr val="accent6">
                    <a:lumMod val="60000"/>
                    <a:lumOff val="40000"/>
                  </a:schemeClr>
                </a:solidFill>
                <a:latin typeface="Andalus" pitchFamily="18" charset="-78"/>
                <a:cs typeface="Andalus" pitchFamily="18" charset="-78"/>
              </a:rPr>
              <a:t> la </a:t>
            </a:r>
            <a:r>
              <a:rPr lang="en-US" sz="3200" dirty="0" err="1" smtClean="0">
                <a:solidFill>
                  <a:schemeClr val="accent6">
                    <a:lumMod val="60000"/>
                    <a:lumOff val="40000"/>
                  </a:schemeClr>
                </a:solidFill>
                <a:latin typeface="Andalus" pitchFamily="18" charset="-78"/>
                <a:cs typeface="Andalus" pitchFamily="18" charset="-78"/>
              </a:rPr>
              <a:t>palabra</a:t>
            </a:r>
            <a:r>
              <a:rPr lang="en-US" sz="3200" dirty="0" smtClean="0">
                <a:solidFill>
                  <a:schemeClr val="accent6">
                    <a:lumMod val="60000"/>
                    <a:lumOff val="40000"/>
                  </a:schemeClr>
                </a:solidFill>
                <a:latin typeface="Andalus" pitchFamily="18" charset="-78"/>
                <a:cs typeface="Andalus" pitchFamily="18" charset="-78"/>
              </a:rPr>
              <a:t> de Dios </a:t>
            </a:r>
            <a:r>
              <a:rPr lang="en-US" sz="3200" dirty="0" err="1" smtClean="0">
                <a:solidFill>
                  <a:schemeClr val="accent6">
                    <a:lumMod val="60000"/>
                    <a:lumOff val="40000"/>
                  </a:schemeClr>
                </a:solidFill>
                <a:latin typeface="Andalus" pitchFamily="18" charset="-78"/>
                <a:cs typeface="Andalus" pitchFamily="18" charset="-78"/>
              </a:rPr>
              <a:t>para</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hacernos</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como</a:t>
            </a:r>
            <a:r>
              <a:rPr lang="en-US" sz="3200" dirty="0" smtClean="0">
                <a:solidFill>
                  <a:schemeClr val="accent6">
                    <a:lumMod val="60000"/>
                    <a:lumOff val="40000"/>
                  </a:schemeClr>
                </a:solidFill>
                <a:latin typeface="Andalus" pitchFamily="18" charset="-78"/>
                <a:cs typeface="Andalus" pitchFamily="18" charset="-78"/>
              </a:rPr>
              <a:t> los </a:t>
            </a:r>
            <a:r>
              <a:rPr lang="en-US" sz="3200" dirty="0" err="1" smtClean="0">
                <a:solidFill>
                  <a:schemeClr val="accent6">
                    <a:lumMod val="60000"/>
                    <a:lumOff val="40000"/>
                  </a:schemeClr>
                </a:solidFill>
                <a:latin typeface="Andalus" pitchFamily="18" charset="-78"/>
                <a:cs typeface="Andalus" pitchFamily="18" charset="-78"/>
              </a:rPr>
              <a:t>hijos</a:t>
            </a:r>
            <a:r>
              <a:rPr lang="en-US" sz="3200" dirty="0" smtClean="0">
                <a:solidFill>
                  <a:schemeClr val="accent6">
                    <a:lumMod val="60000"/>
                    <a:lumOff val="40000"/>
                  </a:schemeClr>
                </a:solidFill>
                <a:latin typeface="Andalus" pitchFamily="18" charset="-78"/>
                <a:cs typeface="Andalus" pitchFamily="18" charset="-78"/>
              </a:rPr>
              <a:t> de Dios. </a:t>
            </a:r>
          </a:p>
          <a:p>
            <a:pPr>
              <a:buNone/>
            </a:pPr>
            <a:r>
              <a:rPr lang="en-US" sz="3200" dirty="0" smtClean="0">
                <a:solidFill>
                  <a:schemeClr val="accent6">
                    <a:lumMod val="60000"/>
                    <a:lumOff val="40000"/>
                  </a:schemeClr>
                </a:solidFill>
                <a:latin typeface="Andalus" pitchFamily="18" charset="-78"/>
                <a:cs typeface="Andalus" pitchFamily="18" charset="-78"/>
              </a:rPr>
              <a:t>La </a:t>
            </a:r>
            <a:r>
              <a:rPr lang="en-US" sz="3200" dirty="0" err="1" smtClean="0">
                <a:solidFill>
                  <a:schemeClr val="accent6">
                    <a:lumMod val="60000"/>
                    <a:lumOff val="40000"/>
                  </a:schemeClr>
                </a:solidFill>
                <a:latin typeface="Andalus" pitchFamily="18" charset="-78"/>
                <a:cs typeface="Andalus" pitchFamily="18" charset="-78"/>
              </a:rPr>
              <a:t>palabra</a:t>
            </a:r>
            <a:r>
              <a:rPr lang="en-US" sz="3200" dirty="0" smtClean="0">
                <a:solidFill>
                  <a:schemeClr val="accent6">
                    <a:lumMod val="60000"/>
                    <a:lumOff val="40000"/>
                  </a:schemeClr>
                </a:solidFill>
                <a:latin typeface="Andalus" pitchFamily="18" charset="-78"/>
                <a:cs typeface="Andalus" pitchFamily="18" charset="-78"/>
              </a:rPr>
              <a:t> de Dios </a:t>
            </a:r>
            <a:r>
              <a:rPr lang="en-US" sz="3200" dirty="0" err="1" smtClean="0">
                <a:solidFill>
                  <a:schemeClr val="accent6">
                    <a:lumMod val="60000"/>
                    <a:lumOff val="40000"/>
                  </a:schemeClr>
                </a:solidFill>
                <a:latin typeface="Andalus" pitchFamily="18" charset="-78"/>
                <a:cs typeface="Andalus" pitchFamily="18" charset="-78"/>
              </a:rPr>
              <a:t>es</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diferente</a:t>
            </a:r>
            <a:r>
              <a:rPr lang="en-US" sz="3200" dirty="0" smtClean="0">
                <a:solidFill>
                  <a:schemeClr val="accent6">
                    <a:lumMod val="60000"/>
                    <a:lumOff val="40000"/>
                  </a:schemeClr>
                </a:solidFill>
                <a:latin typeface="Andalus" pitchFamily="18" charset="-78"/>
                <a:cs typeface="Andalus" pitchFamily="18" charset="-78"/>
              </a:rPr>
              <a:t> a </a:t>
            </a:r>
            <a:r>
              <a:rPr lang="en-US" sz="3200" dirty="0" err="1" smtClean="0">
                <a:solidFill>
                  <a:schemeClr val="accent6">
                    <a:lumMod val="60000"/>
                    <a:lumOff val="40000"/>
                  </a:schemeClr>
                </a:solidFill>
                <a:latin typeface="Andalus" pitchFamily="18" charset="-78"/>
                <a:cs typeface="Andalus" pitchFamily="18" charset="-78"/>
              </a:rPr>
              <a:t>cualquier</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otra</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palabra</a:t>
            </a:r>
            <a:r>
              <a:rPr lang="en-US" sz="3200" dirty="0" smtClean="0">
                <a:solidFill>
                  <a:schemeClr val="accent6">
                    <a:lumMod val="60000"/>
                    <a:lumOff val="40000"/>
                  </a:schemeClr>
                </a:solidFill>
                <a:latin typeface="Andalus" pitchFamily="18" charset="-78"/>
                <a:cs typeface="Andalus" pitchFamily="18" charset="-78"/>
              </a:rPr>
              <a:t> , </a:t>
            </a:r>
            <a:r>
              <a:rPr lang="en-US" sz="3200" dirty="0" err="1" smtClean="0">
                <a:solidFill>
                  <a:schemeClr val="accent6">
                    <a:lumMod val="60000"/>
                    <a:lumOff val="40000"/>
                  </a:schemeClr>
                </a:solidFill>
                <a:latin typeface="Andalus" pitchFamily="18" charset="-78"/>
                <a:cs typeface="Andalus" pitchFamily="18" charset="-78"/>
              </a:rPr>
              <a:t>es</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vida</a:t>
            </a:r>
            <a:r>
              <a:rPr lang="en-US" sz="3200" dirty="0" smtClean="0">
                <a:solidFill>
                  <a:schemeClr val="accent6">
                    <a:lumMod val="60000"/>
                    <a:lumOff val="40000"/>
                  </a:schemeClr>
                </a:solidFill>
                <a:latin typeface="Andalus" pitchFamily="18" charset="-78"/>
                <a:cs typeface="Andalus" pitchFamily="18" charset="-78"/>
              </a:rPr>
              <a:t> el </a:t>
            </a:r>
            <a:r>
              <a:rPr lang="en-US" sz="3200" dirty="0" err="1" smtClean="0">
                <a:solidFill>
                  <a:schemeClr val="accent6">
                    <a:lumMod val="60000"/>
                    <a:lumOff val="40000"/>
                  </a:schemeClr>
                </a:solidFill>
                <a:latin typeface="Andalus" pitchFamily="18" charset="-78"/>
                <a:cs typeface="Andalus" pitchFamily="18" charset="-78"/>
              </a:rPr>
              <a:t>Señor</a:t>
            </a:r>
            <a:r>
              <a:rPr lang="en-US" sz="3200" dirty="0" smtClean="0">
                <a:solidFill>
                  <a:schemeClr val="accent6">
                    <a:lumMod val="60000"/>
                    <a:lumOff val="40000"/>
                  </a:schemeClr>
                </a:solidFill>
                <a:latin typeface="Andalus" pitchFamily="18" charset="-78"/>
                <a:cs typeface="Andalus" pitchFamily="18" charset="-78"/>
              </a:rPr>
              <a:t> Jesus </a:t>
            </a:r>
            <a:r>
              <a:rPr lang="en-US" sz="3200" dirty="0" err="1" smtClean="0">
                <a:solidFill>
                  <a:schemeClr val="accent6">
                    <a:lumMod val="60000"/>
                    <a:lumOff val="40000"/>
                  </a:schemeClr>
                </a:solidFill>
                <a:latin typeface="Andalus" pitchFamily="18" charset="-78"/>
                <a:cs typeface="Andalus" pitchFamily="18" charset="-78"/>
              </a:rPr>
              <a:t>dijo</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las</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palabras</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que</a:t>
            </a:r>
            <a:r>
              <a:rPr lang="en-US" sz="3200" dirty="0" smtClean="0">
                <a:solidFill>
                  <a:schemeClr val="accent6">
                    <a:lumMod val="60000"/>
                    <a:lumOff val="40000"/>
                  </a:schemeClr>
                </a:solidFill>
                <a:latin typeface="Andalus" pitchFamily="18" charset="-78"/>
                <a:cs typeface="Andalus" pitchFamily="18" charset="-78"/>
              </a:rPr>
              <a:t> les he </a:t>
            </a:r>
            <a:r>
              <a:rPr lang="en-US" sz="3200" dirty="0" err="1" smtClean="0">
                <a:solidFill>
                  <a:schemeClr val="accent6">
                    <a:lumMod val="60000"/>
                    <a:lumOff val="40000"/>
                  </a:schemeClr>
                </a:solidFill>
                <a:latin typeface="Andalus" pitchFamily="18" charset="-78"/>
                <a:cs typeface="Andalus" pitchFamily="18" charset="-78"/>
              </a:rPr>
              <a:t>hablado</a:t>
            </a:r>
            <a:r>
              <a:rPr lang="en-US" sz="3200" dirty="0" smtClean="0">
                <a:solidFill>
                  <a:schemeClr val="accent6">
                    <a:lumMod val="60000"/>
                    <a:lumOff val="40000"/>
                  </a:schemeClr>
                </a:solidFill>
                <a:latin typeface="Andalus" pitchFamily="18" charset="-78"/>
                <a:cs typeface="Andalus" pitchFamily="18" charset="-78"/>
              </a:rPr>
              <a:t> son </a:t>
            </a:r>
            <a:r>
              <a:rPr lang="en-US" sz="3200" dirty="0" err="1" smtClean="0">
                <a:solidFill>
                  <a:schemeClr val="accent6">
                    <a:lumMod val="60000"/>
                    <a:lumOff val="40000"/>
                  </a:schemeClr>
                </a:solidFill>
                <a:latin typeface="Andalus" pitchFamily="18" charset="-78"/>
                <a:cs typeface="Andalus" pitchFamily="18" charset="-78"/>
              </a:rPr>
              <a:t>espiritu</a:t>
            </a:r>
            <a:r>
              <a:rPr lang="en-US" sz="3200" dirty="0" smtClean="0">
                <a:solidFill>
                  <a:schemeClr val="accent6">
                    <a:lumMod val="60000"/>
                    <a:lumOff val="40000"/>
                  </a:schemeClr>
                </a:solidFill>
                <a:latin typeface="Andalus" pitchFamily="18" charset="-78"/>
                <a:cs typeface="Andalus" pitchFamily="18" charset="-78"/>
              </a:rPr>
              <a:t> y son </a:t>
            </a:r>
            <a:r>
              <a:rPr lang="en-US" sz="3200" dirty="0" err="1" smtClean="0">
                <a:solidFill>
                  <a:schemeClr val="accent6">
                    <a:lumMod val="60000"/>
                    <a:lumOff val="40000"/>
                  </a:schemeClr>
                </a:solidFill>
                <a:latin typeface="Andalus" pitchFamily="18" charset="-78"/>
                <a:cs typeface="Andalus" pitchFamily="18" charset="-78"/>
              </a:rPr>
              <a:t>vida</a:t>
            </a:r>
            <a:r>
              <a:rPr lang="en-US" sz="3200" dirty="0" smtClean="0">
                <a:solidFill>
                  <a:schemeClr val="accent6">
                    <a:lumMod val="60000"/>
                    <a:lumOff val="40000"/>
                  </a:schemeClr>
                </a:solidFill>
                <a:latin typeface="Andalus" pitchFamily="18" charset="-78"/>
                <a:cs typeface="Andalus" pitchFamily="18" charset="-78"/>
              </a:rPr>
              <a:t>.-  </a:t>
            </a:r>
            <a:r>
              <a:rPr lang="en-US" sz="3200" dirty="0" err="1" smtClean="0">
                <a:solidFill>
                  <a:schemeClr val="accent6">
                    <a:lumMod val="60000"/>
                    <a:lumOff val="40000"/>
                  </a:schemeClr>
                </a:solidFill>
                <a:latin typeface="Andalus" pitchFamily="18" charset="-78"/>
                <a:cs typeface="Andalus" pitchFamily="18" charset="-78"/>
              </a:rPr>
              <a:t>juan</a:t>
            </a:r>
            <a:r>
              <a:rPr lang="en-US" sz="3200" dirty="0" smtClean="0">
                <a:solidFill>
                  <a:schemeClr val="accent6">
                    <a:lumMod val="60000"/>
                    <a:lumOff val="40000"/>
                  </a:schemeClr>
                </a:solidFill>
                <a:latin typeface="Andalus" pitchFamily="18" charset="-78"/>
                <a:cs typeface="Andalus" pitchFamily="18" charset="-78"/>
              </a:rPr>
              <a:t> 6:63</a:t>
            </a:r>
            <a:endParaRPr lang="en-US" sz="3200" dirty="0" smtClean="0">
              <a:solidFill>
                <a:schemeClr val="accent5">
                  <a:lumMod val="75000"/>
                </a:schemeClr>
              </a:solidFill>
              <a:latin typeface="Andalus" pitchFamily="18" charset="-78"/>
              <a:cs typeface="Andalus" pitchFamily="18" charset="-78"/>
            </a:endParaRPr>
          </a:p>
          <a:p>
            <a:pPr>
              <a:buNone/>
            </a:pPr>
            <a:r>
              <a:rPr lang="en-US" sz="3200" dirty="0" smtClean="0">
                <a:solidFill>
                  <a:schemeClr val="accent5">
                    <a:lumMod val="75000"/>
                  </a:schemeClr>
                </a:solidFill>
                <a:latin typeface="Andalus" pitchFamily="18" charset="-78"/>
                <a:cs typeface="Andalus" pitchFamily="18" charset="-78"/>
              </a:rPr>
              <a:t>3</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cuando</a:t>
            </a:r>
            <a:r>
              <a:rPr lang="en-US" sz="3200" dirty="0" smtClean="0">
                <a:latin typeface="Andalus" pitchFamily="18" charset="-78"/>
                <a:cs typeface="Andalus" pitchFamily="18" charset="-78"/>
              </a:rPr>
              <a:t> Dios </a:t>
            </a:r>
            <a:r>
              <a:rPr lang="en-US" sz="3200" dirty="0" err="1" smtClean="0">
                <a:latin typeface="Andalus" pitchFamily="18" charset="-78"/>
                <a:cs typeface="Andalus" pitchFamily="18" charset="-78"/>
              </a:rPr>
              <a:t>habla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todo</a:t>
            </a:r>
            <a:r>
              <a:rPr lang="en-US" sz="3200" dirty="0" smtClean="0">
                <a:latin typeface="Andalus" pitchFamily="18" charset="-78"/>
                <a:cs typeface="Andalus" pitchFamily="18" charset="-78"/>
              </a:rPr>
              <a:t> cambia al </a:t>
            </a:r>
            <a:r>
              <a:rPr lang="en-US" sz="3200" dirty="0" err="1" smtClean="0">
                <a:latin typeface="Andalus" pitchFamily="18" charset="-78"/>
                <a:cs typeface="Andalus" pitchFamily="18" charset="-78"/>
              </a:rPr>
              <a:t>rededor</a:t>
            </a:r>
            <a:r>
              <a:rPr lang="en-US" sz="3200" dirty="0" smtClean="0">
                <a:latin typeface="Andalus" pitchFamily="18" charset="-78"/>
                <a:cs typeface="Andalus" pitchFamily="18" charset="-78"/>
              </a:rPr>
              <a:t> de </a:t>
            </a:r>
            <a:r>
              <a:rPr lang="en-US" sz="3200" dirty="0" err="1" smtClean="0">
                <a:latin typeface="Andalus" pitchFamily="18" charset="-78"/>
                <a:cs typeface="Andalus" pitchFamily="18" charset="-78"/>
              </a:rPr>
              <a:t>nosotros</a:t>
            </a:r>
            <a:r>
              <a:rPr lang="en-US" sz="3200" dirty="0" smtClean="0">
                <a:latin typeface="Andalus" pitchFamily="18" charset="-78"/>
                <a:cs typeface="Andalus" pitchFamily="18" charset="-78"/>
              </a:rPr>
              <a:t>. Toda la </a:t>
            </a:r>
            <a:r>
              <a:rPr lang="en-US" sz="3200" dirty="0" err="1" smtClean="0">
                <a:latin typeface="Andalus" pitchFamily="18" charset="-78"/>
                <a:cs typeface="Andalus" pitchFamily="18" charset="-78"/>
              </a:rPr>
              <a:t>creacion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existe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por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Dios lo </a:t>
            </a:r>
            <a:r>
              <a:rPr lang="en-US" sz="3200" dirty="0" err="1" smtClean="0">
                <a:latin typeface="Andalus" pitchFamily="18" charset="-78"/>
                <a:cs typeface="Andalus" pitchFamily="18" charset="-78"/>
              </a:rPr>
              <a:t>dijo</a:t>
            </a:r>
            <a:r>
              <a:rPr lang="en-US" sz="3200" dirty="0" smtClean="0">
                <a:latin typeface="Andalus" pitchFamily="18" charset="-78"/>
                <a:cs typeface="Andalus" pitchFamily="18" charset="-78"/>
              </a:rPr>
              <a:t>. El </a:t>
            </a:r>
            <a:r>
              <a:rPr lang="en-US" sz="3200" dirty="0" err="1" smtClean="0">
                <a:latin typeface="Andalus" pitchFamily="18" charset="-78"/>
                <a:cs typeface="Andalus" pitchFamily="18" charset="-78"/>
              </a:rPr>
              <a:t>hablo</a:t>
            </a:r>
            <a:r>
              <a:rPr lang="en-US" sz="3200" dirty="0" smtClean="0">
                <a:latin typeface="Andalus" pitchFamily="18" charset="-78"/>
                <a:cs typeface="Andalus" pitchFamily="18" charset="-78"/>
              </a:rPr>
              <a:t> e </a:t>
            </a:r>
            <a:r>
              <a:rPr lang="en-US" sz="3200" dirty="0" err="1" smtClean="0">
                <a:latin typeface="Andalus" pitchFamily="18" charset="-78"/>
                <a:cs typeface="Andalus" pitchFamily="18" charset="-78"/>
              </a:rPr>
              <a:t>hizo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todo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existiera</a:t>
            </a:r>
            <a:r>
              <a:rPr lang="en-US" sz="3200" dirty="0" smtClean="0">
                <a:latin typeface="Andalus" pitchFamily="18" charset="-78"/>
                <a:cs typeface="Andalus" pitchFamily="18" charset="-78"/>
              </a:rPr>
              <a:t>, sin la </a:t>
            </a:r>
            <a:r>
              <a:rPr lang="en-US" sz="3200" dirty="0" err="1" smtClean="0">
                <a:latin typeface="Andalus" pitchFamily="18" charset="-78"/>
                <a:cs typeface="Andalus" pitchFamily="18" charset="-78"/>
              </a:rPr>
              <a:t>palabra</a:t>
            </a:r>
            <a:r>
              <a:rPr lang="en-US" sz="3200" dirty="0" smtClean="0">
                <a:latin typeface="Andalus" pitchFamily="18" charset="-78"/>
                <a:cs typeface="Andalus" pitchFamily="18" charset="-78"/>
              </a:rPr>
              <a:t> de Dios </a:t>
            </a:r>
            <a:r>
              <a:rPr lang="en-US" sz="3200" dirty="0" err="1" smtClean="0">
                <a:latin typeface="Andalus" pitchFamily="18" charset="-78"/>
                <a:cs typeface="Andalus" pitchFamily="18" charset="-78"/>
              </a:rPr>
              <a:t>ni</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siquiera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estuvieramos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vivos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Pero</a:t>
            </a:r>
            <a:r>
              <a:rPr lang="en-US" sz="3200" dirty="0" smtClean="0">
                <a:latin typeface="Andalus" pitchFamily="18" charset="-78"/>
                <a:cs typeface="Andalus" pitchFamily="18" charset="-78"/>
              </a:rPr>
              <a:t> Dios </a:t>
            </a:r>
            <a:r>
              <a:rPr lang="en-US" sz="3200" dirty="0" err="1" smtClean="0">
                <a:latin typeface="Andalus" pitchFamily="18" charset="-78"/>
                <a:cs typeface="Andalus" pitchFamily="18" charset="-78"/>
              </a:rPr>
              <a:t>nos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ama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sobre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todo</a:t>
            </a:r>
            <a:r>
              <a:rPr lang="en-US" sz="3200" dirty="0" smtClean="0">
                <a:latin typeface="Andalus" pitchFamily="18" charset="-78"/>
                <a:cs typeface="Andalus" pitchFamily="18" charset="-78"/>
              </a:rPr>
              <a:t> lo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el </a:t>
            </a:r>
            <a:r>
              <a:rPr lang="en-US" sz="3200" dirty="0" err="1" smtClean="0">
                <a:latin typeface="Andalus" pitchFamily="18" charset="-78"/>
                <a:cs typeface="Andalus" pitchFamily="18" charset="-78"/>
              </a:rPr>
              <a:t>hizo</a:t>
            </a:r>
            <a:r>
              <a:rPr lang="en-US" sz="3200" dirty="0" smtClean="0">
                <a:latin typeface="Andalus" pitchFamily="18" charset="-78"/>
                <a:cs typeface="Andalus" pitchFamily="18" charset="-78"/>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6858000"/>
          </a:xfrm>
        </p:spPr>
        <p:txBody>
          <a:bodyPr/>
          <a:lstStyle/>
          <a:p>
            <a:r>
              <a:rPr lang="en-US" dirty="0" smtClean="0">
                <a:solidFill>
                  <a:schemeClr val="accent4">
                    <a:lumMod val="75000"/>
                  </a:schemeClr>
                </a:solidFill>
                <a:latin typeface="Andalus" pitchFamily="18" charset="-78"/>
                <a:cs typeface="Andalus" pitchFamily="18" charset="-78"/>
              </a:rPr>
              <a:t>4</a:t>
            </a:r>
            <a:r>
              <a:rPr lang="en-US" dirty="0" smtClean="0">
                <a:latin typeface="Andalus" pitchFamily="18" charset="-78"/>
                <a:cs typeface="Andalus" pitchFamily="18" charset="-78"/>
              </a:rPr>
              <a:t>- </a:t>
            </a:r>
            <a:r>
              <a:rPr lang="en-US" dirty="0" smtClean="0">
                <a:solidFill>
                  <a:schemeClr val="accent2"/>
                </a:solidFill>
                <a:latin typeface="Andalus" pitchFamily="18" charset="-78"/>
                <a:cs typeface="Andalus" pitchFamily="18" charset="-78"/>
              </a:rPr>
              <a:t>lo </a:t>
            </a:r>
            <a:r>
              <a:rPr lang="en-US" dirty="0" err="1" smtClean="0">
                <a:solidFill>
                  <a:schemeClr val="accent2"/>
                </a:solidFill>
                <a:latin typeface="Andalus" pitchFamily="18" charset="-78"/>
                <a:cs typeface="Andalus" pitchFamily="18" charset="-78"/>
              </a:rPr>
              <a:t>que</a:t>
            </a:r>
            <a:r>
              <a:rPr lang="en-US" dirty="0" smtClean="0">
                <a:solidFill>
                  <a:schemeClr val="accent2"/>
                </a:solidFill>
                <a:latin typeface="Andalus" pitchFamily="18" charset="-78"/>
                <a:cs typeface="Andalus" pitchFamily="18" charset="-78"/>
              </a:rPr>
              <a:t> genera leer la </a:t>
            </a:r>
            <a:r>
              <a:rPr lang="en-US" dirty="0" err="1" smtClean="0">
                <a:solidFill>
                  <a:schemeClr val="accent2"/>
                </a:solidFill>
                <a:latin typeface="Andalus" pitchFamily="18" charset="-78"/>
                <a:cs typeface="Andalus" pitchFamily="18" charset="-78"/>
              </a:rPr>
              <a:t>biblia</a:t>
            </a:r>
            <a:r>
              <a:rPr lang="en-US" dirty="0" smtClean="0">
                <a:latin typeface="Andalus" pitchFamily="18" charset="-78"/>
                <a:cs typeface="Andalus" pitchFamily="18" charset="-78"/>
              </a:rPr>
              <a:t>. </a:t>
            </a:r>
            <a:br>
              <a:rPr lang="en-US" dirty="0" smtClean="0">
                <a:latin typeface="Andalus" pitchFamily="18" charset="-78"/>
                <a:cs typeface="Andalus" pitchFamily="18" charset="-78"/>
              </a:rPr>
            </a:br>
            <a:r>
              <a:rPr lang="en-US" dirty="0" smtClean="0">
                <a:latin typeface="Andalus" pitchFamily="18" charset="-78"/>
                <a:cs typeface="Andalus" pitchFamily="18" charset="-78"/>
              </a:rPr>
              <a:t>La </a:t>
            </a:r>
            <a:r>
              <a:rPr lang="en-US" dirty="0" err="1" smtClean="0">
                <a:latin typeface="Andalus" pitchFamily="18" charset="-78"/>
                <a:cs typeface="Andalus" pitchFamily="18" charset="-78"/>
              </a:rPr>
              <a:t>biblia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a:t>
            </a:r>
            <a:r>
              <a:rPr lang="en-US" dirty="0" smtClean="0">
                <a:latin typeface="Andalus" pitchFamily="18" charset="-78"/>
                <a:cs typeface="Andalus" pitchFamily="18" charset="-78"/>
              </a:rPr>
              <a:t> mucho </a:t>
            </a:r>
            <a:r>
              <a:rPr lang="en-US" dirty="0" err="1" smtClean="0">
                <a:latin typeface="Andalus" pitchFamily="18" charset="-78"/>
                <a:cs typeface="Andalus" pitchFamily="18" charset="-78"/>
              </a:rPr>
              <a:t>mas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guia</a:t>
            </a:r>
            <a:r>
              <a:rPr lang="en-US" dirty="0" smtClean="0">
                <a:latin typeface="Andalus" pitchFamily="18" charset="-78"/>
                <a:cs typeface="Andalus" pitchFamily="18" charset="-78"/>
              </a:rPr>
              <a:t> doctrinal, genera </a:t>
            </a:r>
            <a:r>
              <a:rPr lang="en-US" dirty="0" err="1" smtClean="0">
                <a:latin typeface="Andalus" pitchFamily="18" charset="-78"/>
                <a:cs typeface="Andalus" pitchFamily="18" charset="-78"/>
              </a:rPr>
              <a:t>vida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crea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fe</a:t>
            </a:r>
            <a:r>
              <a:rPr lang="en-US" dirty="0" smtClean="0">
                <a:latin typeface="Andalus" pitchFamily="18" charset="-78"/>
                <a:cs typeface="Andalus" pitchFamily="18" charset="-78"/>
              </a:rPr>
              <a:t>, produce </a:t>
            </a:r>
            <a:r>
              <a:rPr lang="en-US" dirty="0" err="1" smtClean="0">
                <a:latin typeface="Andalus" pitchFamily="18" charset="-78"/>
                <a:cs typeface="Andalus" pitchFamily="18" charset="-78"/>
              </a:rPr>
              <a:t>cambios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asusta</a:t>
            </a:r>
            <a:r>
              <a:rPr lang="en-US" dirty="0" smtClean="0">
                <a:latin typeface="Andalus" pitchFamily="18" charset="-78"/>
                <a:cs typeface="Andalus" pitchFamily="18" charset="-78"/>
              </a:rPr>
              <a:t> al </a:t>
            </a:r>
            <a:r>
              <a:rPr lang="en-US" dirty="0" err="1" smtClean="0">
                <a:latin typeface="Andalus" pitchFamily="18" charset="-78"/>
                <a:cs typeface="Andalus" pitchFamily="18" charset="-78"/>
              </a:rPr>
              <a:t>diablo</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realiza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milagros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heridas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edifica</a:t>
            </a:r>
            <a:r>
              <a:rPr lang="en-US" dirty="0" smtClean="0">
                <a:latin typeface="Andalus" pitchFamily="18" charset="-78"/>
                <a:cs typeface="Andalus" pitchFamily="18" charset="-78"/>
              </a:rPr>
              <a:t> el </a:t>
            </a:r>
            <a:r>
              <a:rPr lang="en-US" dirty="0" err="1" smtClean="0">
                <a:latin typeface="Andalus" pitchFamily="18" charset="-78"/>
                <a:cs typeface="Andalus" pitchFamily="18" charset="-78"/>
              </a:rPr>
              <a:t>caracter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transforma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sircunstancias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imparte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alegria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supera</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adversidad</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derrota</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tentacion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infunde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esperanza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poder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limpia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nuestra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mente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hace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cosas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existan</a:t>
            </a:r>
            <a:r>
              <a:rPr lang="en-US" dirty="0" smtClean="0">
                <a:latin typeface="Andalus" pitchFamily="18" charset="-78"/>
                <a:cs typeface="Andalus" pitchFamily="18" charset="-78"/>
              </a:rPr>
              <a:t> y </a:t>
            </a:r>
            <a:r>
              <a:rPr lang="en-US" dirty="0" err="1" smtClean="0">
                <a:latin typeface="Andalus" pitchFamily="18" charset="-78"/>
                <a:cs typeface="Andalus" pitchFamily="18" charset="-78"/>
              </a:rPr>
              <a:t>garantiza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nuestro</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futuro</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siempre</a:t>
            </a:r>
            <a:r>
              <a:rPr lang="en-US" dirty="0" smtClean="0">
                <a:latin typeface="Andalus" pitchFamily="18" charset="-78"/>
                <a:cs typeface="Andalus" pitchFamily="18" charset="-78"/>
              </a:rPr>
              <a:t>. </a:t>
            </a:r>
            <a:br>
              <a:rPr lang="en-US" dirty="0" smtClean="0">
                <a:latin typeface="Andalus" pitchFamily="18" charset="-78"/>
                <a:cs typeface="Andalus" pitchFamily="18" charset="-78"/>
              </a:rPr>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normAutofit/>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81000" y="685800"/>
            <a:ext cx="8763000" cy="6172200"/>
          </a:xfrm>
        </p:spPr>
        <p:txBody>
          <a:bodyPr>
            <a:normAutofit/>
          </a:bodyPr>
          <a:lstStyle/>
          <a:p>
            <a:pPr>
              <a:buNone/>
            </a:pPr>
            <a:r>
              <a:rPr lang="en-US" dirty="0" smtClean="0">
                <a:solidFill>
                  <a:schemeClr val="accent5">
                    <a:lumMod val="75000"/>
                  </a:schemeClr>
                </a:solidFill>
                <a:latin typeface="Andalus" pitchFamily="18" charset="-78"/>
                <a:cs typeface="Andalus" pitchFamily="18" charset="-78"/>
              </a:rPr>
              <a:t>5</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nunca</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despreciemos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debemos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conciderarla</a:t>
            </a:r>
            <a:r>
              <a:rPr lang="en-US" dirty="0" smtClean="0">
                <a:latin typeface="Andalus" pitchFamily="18" charset="-78"/>
                <a:cs typeface="Andalus" pitchFamily="18" charset="-78"/>
              </a:rPr>
              <a:t> tan </a:t>
            </a:r>
            <a:r>
              <a:rPr lang="en-US" dirty="0" err="1" smtClean="0">
                <a:latin typeface="Andalus" pitchFamily="18" charset="-78"/>
                <a:cs typeface="Andalus" pitchFamily="18" charset="-78"/>
              </a:rPr>
              <a:t>necesaria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nuestra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vida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como</a:t>
            </a:r>
            <a:r>
              <a:rPr lang="en-US" dirty="0" smtClean="0">
                <a:latin typeface="Andalus" pitchFamily="18" charset="-78"/>
                <a:cs typeface="Andalus" pitchFamily="18" charset="-78"/>
              </a:rPr>
              <a:t> la comida. </a:t>
            </a:r>
            <a:r>
              <a:rPr lang="en-US" dirty="0" err="1" smtClean="0">
                <a:latin typeface="Andalus" pitchFamily="18" charset="-78"/>
                <a:cs typeface="Andalus" pitchFamily="18" charset="-78"/>
              </a:rPr>
              <a:t>Miremos</a:t>
            </a:r>
            <a:r>
              <a:rPr lang="en-US" dirty="0" smtClean="0">
                <a:latin typeface="Andalus" pitchFamily="18" charset="-78"/>
                <a:cs typeface="Andalus" pitchFamily="18" charset="-78"/>
              </a:rPr>
              <a:t> lo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dijeron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estos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grandes</a:t>
            </a:r>
            <a:r>
              <a:rPr lang="en-US" dirty="0" smtClean="0">
                <a:latin typeface="Andalus" pitchFamily="18" charset="-78"/>
                <a:cs typeface="Andalus" pitchFamily="18" charset="-78"/>
              </a:rPr>
              <a:t> hombres </a:t>
            </a:r>
            <a:r>
              <a:rPr lang="en-US" dirty="0" err="1" smtClean="0">
                <a:latin typeface="Andalus" pitchFamily="18" charset="-78"/>
                <a:cs typeface="Andalus" pitchFamily="18" charset="-78"/>
              </a:rPr>
              <a:t>como</a:t>
            </a:r>
            <a:r>
              <a:rPr lang="en-US" dirty="0" smtClean="0">
                <a:latin typeface="Andalus" pitchFamily="18" charset="-78"/>
                <a:cs typeface="Andalus" pitchFamily="18" charset="-78"/>
              </a:rPr>
              <a:t> el primer </a:t>
            </a:r>
            <a:r>
              <a:rPr lang="en-US" dirty="0" err="1" smtClean="0">
                <a:latin typeface="Andalus" pitchFamily="18" charset="-78"/>
                <a:cs typeface="Andalus" pitchFamily="18" charset="-78"/>
              </a:rPr>
              <a:t>presidente</a:t>
            </a:r>
            <a:r>
              <a:rPr lang="en-US" dirty="0" smtClean="0">
                <a:latin typeface="Andalus" pitchFamily="18" charset="-78"/>
                <a:cs typeface="Andalus" pitchFamily="18" charset="-78"/>
              </a:rPr>
              <a:t> de EE.UU</a:t>
            </a:r>
            <a:r>
              <a:rPr lang="en-US" dirty="0" smtClean="0">
                <a:solidFill>
                  <a:srgbClr val="00B0F0"/>
                </a:solidFill>
                <a:latin typeface="Andalus" pitchFamily="18" charset="-78"/>
                <a:cs typeface="Andalus" pitchFamily="18" charset="-78"/>
              </a:rPr>
              <a:t>. George </a:t>
            </a:r>
            <a:r>
              <a:rPr lang="en-US" dirty="0" err="1" smtClean="0">
                <a:solidFill>
                  <a:srgbClr val="00B0F0"/>
                </a:solidFill>
                <a:latin typeface="Andalus" pitchFamily="18" charset="-78"/>
                <a:cs typeface="Andalus" pitchFamily="18" charset="-78"/>
              </a:rPr>
              <a:t>washington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imposible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gobernar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rectamente</a:t>
            </a:r>
            <a:r>
              <a:rPr lang="en-US" dirty="0" smtClean="0">
                <a:latin typeface="Andalus" pitchFamily="18" charset="-78"/>
                <a:cs typeface="Andalus" pitchFamily="18" charset="-78"/>
              </a:rPr>
              <a:t> al </a:t>
            </a:r>
            <a:r>
              <a:rPr lang="en-US" dirty="0" err="1" smtClean="0">
                <a:latin typeface="Andalus" pitchFamily="18" charset="-78"/>
                <a:cs typeface="Andalus" pitchFamily="18" charset="-78"/>
              </a:rPr>
              <a:t>mundo</a:t>
            </a:r>
            <a:r>
              <a:rPr lang="en-US" dirty="0" smtClean="0">
                <a:latin typeface="Andalus" pitchFamily="18" charset="-78"/>
                <a:cs typeface="Andalus" pitchFamily="18" charset="-78"/>
              </a:rPr>
              <a:t> sin la </a:t>
            </a:r>
            <a:r>
              <a:rPr lang="en-US" dirty="0" err="1" smtClean="0">
                <a:latin typeface="Andalus" pitchFamily="18" charset="-78"/>
                <a:cs typeface="Andalus" pitchFamily="18" charset="-78"/>
              </a:rPr>
              <a:t>biblia</a:t>
            </a:r>
            <a:r>
              <a:rPr lang="en-US" dirty="0" smtClean="0">
                <a:latin typeface="Andalus" pitchFamily="18" charset="-78"/>
                <a:cs typeface="Andalus" pitchFamily="18" charset="-78"/>
              </a:rPr>
              <a:t>.</a:t>
            </a:r>
          </a:p>
          <a:p>
            <a:pPr>
              <a:buNone/>
            </a:pPr>
            <a:r>
              <a:rPr lang="en-US" dirty="0" smtClean="0">
                <a:solidFill>
                  <a:schemeClr val="accent5">
                    <a:lumMod val="75000"/>
                  </a:schemeClr>
                </a:solidFill>
                <a:latin typeface="Andalus" pitchFamily="18" charset="-78"/>
                <a:cs typeface="Andalus" pitchFamily="18" charset="-78"/>
              </a:rPr>
              <a:t>6</a:t>
            </a:r>
            <a:r>
              <a:rPr lang="en-US" dirty="0" smtClean="0">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abraham</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lincoln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creo</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biblia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a:t>
            </a:r>
            <a:r>
              <a:rPr lang="en-US" dirty="0" smtClean="0">
                <a:latin typeface="Andalus" pitchFamily="18" charset="-78"/>
                <a:cs typeface="Andalus" pitchFamily="18" charset="-78"/>
              </a:rPr>
              <a:t> el </a:t>
            </a:r>
            <a:r>
              <a:rPr lang="en-US" dirty="0" err="1" smtClean="0">
                <a:latin typeface="Andalus" pitchFamily="18" charset="-78"/>
                <a:cs typeface="Andalus" pitchFamily="18" charset="-78"/>
              </a:rPr>
              <a:t>mejor</a:t>
            </a:r>
            <a:r>
              <a:rPr lang="en-US" dirty="0" smtClean="0">
                <a:latin typeface="Andalus" pitchFamily="18" charset="-78"/>
                <a:cs typeface="Andalus" pitchFamily="18" charset="-78"/>
              </a:rPr>
              <a:t> don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Dios </a:t>
            </a:r>
            <a:r>
              <a:rPr lang="en-US" dirty="0" err="1" smtClean="0">
                <a:latin typeface="Andalus" pitchFamily="18" charset="-78"/>
                <a:cs typeface="Andalus" pitchFamily="18" charset="-78"/>
              </a:rPr>
              <a:t>jamas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haya</a:t>
            </a:r>
            <a:r>
              <a:rPr lang="en-US" dirty="0" smtClean="0">
                <a:latin typeface="Andalus" pitchFamily="18" charset="-78"/>
                <a:cs typeface="Andalus" pitchFamily="18" charset="-78"/>
              </a:rPr>
              <a:t> dado a los hombres, </a:t>
            </a:r>
            <a:r>
              <a:rPr lang="en-US" dirty="0" err="1" smtClean="0">
                <a:latin typeface="Andalus" pitchFamily="18" charset="-78"/>
                <a:cs typeface="Andalus" pitchFamily="18" charset="-78"/>
              </a:rPr>
              <a:t>todo</a:t>
            </a:r>
            <a:r>
              <a:rPr lang="en-US" dirty="0" smtClean="0">
                <a:latin typeface="Andalus" pitchFamily="18" charset="-78"/>
                <a:cs typeface="Andalus" pitchFamily="18" charset="-78"/>
              </a:rPr>
              <a:t> el </a:t>
            </a:r>
            <a:r>
              <a:rPr lang="en-US" dirty="0" err="1" smtClean="0">
                <a:latin typeface="Andalus" pitchFamily="18" charset="-78"/>
                <a:cs typeface="Andalus" pitchFamily="18" charset="-78"/>
              </a:rPr>
              <a:t>bien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emana</a:t>
            </a:r>
            <a:r>
              <a:rPr lang="en-US" dirty="0" smtClean="0">
                <a:latin typeface="Andalus" pitchFamily="18" charset="-78"/>
                <a:cs typeface="Andalus" pitchFamily="18" charset="-78"/>
              </a:rPr>
              <a:t> del </a:t>
            </a:r>
            <a:r>
              <a:rPr lang="en-US" dirty="0" err="1" smtClean="0">
                <a:latin typeface="Andalus" pitchFamily="18" charset="-78"/>
                <a:cs typeface="Andalus" pitchFamily="18" charset="-78"/>
              </a:rPr>
              <a:t>salvador</a:t>
            </a:r>
            <a:r>
              <a:rPr lang="en-US" dirty="0" smtClean="0">
                <a:latin typeface="Andalus" pitchFamily="18" charset="-78"/>
                <a:cs typeface="Andalus" pitchFamily="18" charset="-78"/>
              </a:rPr>
              <a:t> del </a:t>
            </a:r>
            <a:r>
              <a:rPr lang="en-US" dirty="0" err="1" smtClean="0">
                <a:latin typeface="Andalus" pitchFamily="18" charset="-78"/>
                <a:cs typeface="Andalus" pitchFamily="18" charset="-78"/>
              </a:rPr>
              <a:t>mundo</a:t>
            </a:r>
            <a:r>
              <a:rPr lang="en-US" dirty="0" smtClean="0">
                <a:latin typeface="Andalus" pitchFamily="18" charset="-78"/>
                <a:cs typeface="Andalus" pitchFamily="18" charset="-78"/>
              </a:rPr>
              <a:t> se </a:t>
            </a:r>
            <a:r>
              <a:rPr lang="en-US" dirty="0" err="1" smtClean="0">
                <a:latin typeface="Andalus" pitchFamily="18" charset="-78"/>
                <a:cs typeface="Andalus" pitchFamily="18" charset="-78"/>
              </a:rPr>
              <a:t>nos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comunica</a:t>
            </a:r>
            <a:r>
              <a:rPr lang="en-US" dirty="0" smtClean="0">
                <a:latin typeface="Andalus" pitchFamily="18" charset="-78"/>
                <a:cs typeface="Andalus" pitchFamily="18" charset="-78"/>
              </a:rPr>
              <a:t> a </a:t>
            </a:r>
            <a:r>
              <a:rPr lang="en-US" dirty="0" err="1" smtClean="0">
                <a:latin typeface="Andalus" pitchFamily="18" charset="-78"/>
                <a:cs typeface="Andalus" pitchFamily="18" charset="-78"/>
              </a:rPr>
              <a:t>travez</a:t>
            </a:r>
            <a:r>
              <a:rPr lang="en-US" dirty="0" smtClean="0">
                <a:latin typeface="Andalus" pitchFamily="18" charset="-78"/>
                <a:cs typeface="Andalus" pitchFamily="18" charset="-78"/>
              </a:rPr>
              <a:t> de </a:t>
            </a:r>
            <a:r>
              <a:rPr lang="en-US" dirty="0" err="1" smtClean="0">
                <a:latin typeface="Andalus" pitchFamily="18" charset="-78"/>
                <a:cs typeface="Andalus" pitchFamily="18" charset="-78"/>
              </a:rPr>
              <a:t>este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libro</a:t>
            </a:r>
            <a:r>
              <a:rPr lang="en-US" dirty="0" smtClean="0">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patrick</a:t>
            </a:r>
            <a:r>
              <a:rPr lang="en-US" dirty="0" smtClean="0">
                <a:solidFill>
                  <a:srgbClr val="00B0F0"/>
                </a:solidFill>
                <a:latin typeface="Andalus" pitchFamily="18" charset="-78"/>
                <a:cs typeface="Andalus" pitchFamily="18" charset="-78"/>
              </a:rPr>
              <a:t> </a:t>
            </a:r>
            <a:r>
              <a:rPr lang="en-US" dirty="0" err="1" smtClean="0">
                <a:solidFill>
                  <a:srgbClr val="00B0F0"/>
                </a:solidFill>
                <a:latin typeface="Andalus" pitchFamily="18" charset="-78"/>
                <a:cs typeface="Andalus" pitchFamily="18" charset="-78"/>
              </a:rPr>
              <a:t>henry</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biblia</a:t>
            </a:r>
            <a:r>
              <a:rPr lang="en-US" dirty="0" smtClean="0">
                <a:latin typeface="Andalus" pitchFamily="18" charset="-78"/>
                <a:cs typeface="Andalus" pitchFamily="18" charset="-78"/>
              </a:rPr>
              <a:t> vale </a:t>
            </a:r>
            <a:r>
              <a:rPr lang="en-US" dirty="0" err="1" smtClean="0">
                <a:latin typeface="Andalus" pitchFamily="18" charset="-78"/>
                <a:cs typeface="Andalus" pitchFamily="18" charset="-78"/>
              </a:rPr>
              <a:t>mas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que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todos</a:t>
            </a:r>
            <a:r>
              <a:rPr lang="en-US" dirty="0" smtClean="0">
                <a:latin typeface="Andalus" pitchFamily="18" charset="-78"/>
                <a:cs typeface="Andalus" pitchFamily="18" charset="-78"/>
              </a:rPr>
              <a:t> los </a:t>
            </a:r>
            <a:r>
              <a:rPr lang="en-US" dirty="0" err="1" smtClean="0">
                <a:latin typeface="Andalus" pitchFamily="18" charset="-78"/>
                <a:cs typeface="Andalus" pitchFamily="18" charset="-78"/>
              </a:rPr>
              <a:t>demas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libros</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reyna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victoria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este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libro</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es</a:t>
            </a:r>
            <a:r>
              <a:rPr lang="en-US" dirty="0" smtClean="0">
                <a:latin typeface="Andalus" pitchFamily="18" charset="-78"/>
                <a:cs typeface="Andalus" pitchFamily="18" charset="-78"/>
              </a:rPr>
              <a:t> el </a:t>
            </a:r>
            <a:r>
              <a:rPr lang="en-US" dirty="0" err="1" smtClean="0">
                <a:latin typeface="Andalus" pitchFamily="18" charset="-78"/>
                <a:cs typeface="Andalus" pitchFamily="18" charset="-78"/>
              </a:rPr>
              <a:t>secreto</a:t>
            </a:r>
            <a:r>
              <a:rPr lang="en-US" dirty="0" smtClean="0">
                <a:latin typeface="Andalus" pitchFamily="18" charset="-78"/>
                <a:cs typeface="Andalus" pitchFamily="18" charset="-78"/>
              </a:rPr>
              <a:t> de la </a:t>
            </a:r>
            <a:r>
              <a:rPr lang="en-US" dirty="0" err="1" smtClean="0">
                <a:latin typeface="Andalus" pitchFamily="18" charset="-78"/>
                <a:cs typeface="Andalus" pitchFamily="18" charset="-78"/>
              </a:rPr>
              <a:t>supremacia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inglesa</a:t>
            </a:r>
            <a:r>
              <a:rPr lang="en-US" dirty="0" smtClean="0">
                <a:latin typeface="Andalus" pitchFamily="18" charset="-78"/>
                <a:cs typeface="Andalus" pitchFamily="18" charset="-78"/>
              </a:rPr>
              <a:t>.</a:t>
            </a: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772400" cy="914400"/>
          </a:xfrm>
        </p:spPr>
        <p:txBody>
          <a:bodyPr>
            <a:normAutofit/>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81000" y="990600"/>
            <a:ext cx="8763000" cy="5867400"/>
          </a:xfrm>
        </p:spPr>
        <p:txBody>
          <a:bodyPr>
            <a:normAutofit/>
          </a:bodyPr>
          <a:lstStyle/>
          <a:p>
            <a:pPr>
              <a:buNone/>
            </a:pPr>
            <a:r>
              <a:rPr lang="en-US" sz="3200" dirty="0" smtClean="0">
                <a:latin typeface="Andalus" pitchFamily="18" charset="-78"/>
                <a:cs typeface="Andalus" pitchFamily="18" charset="-78"/>
              </a:rPr>
              <a:t>7- </a:t>
            </a:r>
            <a:r>
              <a:rPr lang="en-US" sz="3200" dirty="0" err="1" smtClean="0">
                <a:latin typeface="Andalus" pitchFamily="18" charset="-78"/>
                <a:cs typeface="Andalus" pitchFamily="18" charset="-78"/>
              </a:rPr>
              <a:t>Nunca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hubo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tantas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Biblias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como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hoy</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podemos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estar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seguros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en </a:t>
            </a:r>
            <a:r>
              <a:rPr lang="en-US" sz="3200" dirty="0" err="1" smtClean="0">
                <a:latin typeface="Andalus" pitchFamily="18" charset="-78"/>
                <a:cs typeface="Andalus" pitchFamily="18" charset="-78"/>
              </a:rPr>
              <a:t>cada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hogar</a:t>
            </a:r>
            <a:r>
              <a:rPr lang="en-US" sz="3200" dirty="0" smtClean="0">
                <a:latin typeface="Andalus" pitchFamily="18" charset="-78"/>
                <a:cs typeface="Andalus" pitchFamily="18" charset="-78"/>
              </a:rPr>
              <a:t> hay </a:t>
            </a:r>
            <a:r>
              <a:rPr lang="en-US" sz="3200" dirty="0" err="1" smtClean="0">
                <a:latin typeface="Andalus" pitchFamily="18" charset="-78"/>
                <a:cs typeface="Andalus" pitchFamily="18" charset="-78"/>
              </a:rPr>
              <a:t>una</a:t>
            </a:r>
            <a:r>
              <a:rPr lang="en-US" sz="3200" dirty="0" smtClean="0">
                <a:latin typeface="Andalus" pitchFamily="18" charset="-78"/>
                <a:cs typeface="Andalus" pitchFamily="18" charset="-78"/>
              </a:rPr>
              <a:t> o </a:t>
            </a:r>
            <a:r>
              <a:rPr lang="en-US" sz="3200" dirty="0" err="1" smtClean="0">
                <a:latin typeface="Andalus" pitchFamily="18" charset="-78"/>
                <a:cs typeface="Andalus" pitchFamily="18" charset="-78"/>
              </a:rPr>
              <a:t>mas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Biblias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pero</a:t>
            </a:r>
            <a:r>
              <a:rPr lang="en-US" sz="3200" dirty="0" smtClean="0">
                <a:latin typeface="Andalus" pitchFamily="18" charset="-78"/>
                <a:cs typeface="Andalus" pitchFamily="18" charset="-78"/>
              </a:rPr>
              <a:t> en </a:t>
            </a:r>
            <a:r>
              <a:rPr lang="en-US" sz="3200" dirty="0" err="1" smtClean="0">
                <a:latin typeface="Andalus" pitchFamily="18" charset="-78"/>
                <a:cs typeface="Andalus" pitchFamily="18" charset="-78"/>
              </a:rPr>
              <a:t>una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repisa</a:t>
            </a:r>
            <a:r>
              <a:rPr lang="en-US" sz="3200" dirty="0" smtClean="0">
                <a:latin typeface="Andalus" pitchFamily="18" charset="-78"/>
                <a:cs typeface="Andalus" pitchFamily="18" charset="-78"/>
              </a:rPr>
              <a:t> o en </a:t>
            </a:r>
            <a:r>
              <a:rPr lang="en-US" sz="3200" dirty="0" err="1" smtClean="0">
                <a:latin typeface="Andalus" pitchFamily="18" charset="-78"/>
                <a:cs typeface="Andalus" pitchFamily="18" charset="-78"/>
              </a:rPr>
              <a:t>una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gabeta</a:t>
            </a:r>
            <a:r>
              <a:rPr lang="en-US" sz="3200" dirty="0" smtClean="0">
                <a:latin typeface="Andalus" pitchFamily="18" charset="-78"/>
                <a:cs typeface="Andalus" pitchFamily="18" charset="-78"/>
              </a:rPr>
              <a:t> no </a:t>
            </a:r>
            <a:r>
              <a:rPr lang="en-US" sz="3200" dirty="0" err="1" smtClean="0">
                <a:latin typeface="Andalus" pitchFamily="18" charset="-78"/>
                <a:cs typeface="Andalus" pitchFamily="18" charset="-78"/>
              </a:rPr>
              <a:t>tiene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ningun</a:t>
            </a:r>
            <a:r>
              <a:rPr lang="en-US" sz="3200" dirty="0" smtClean="0">
                <a:latin typeface="Andalus" pitchFamily="18" charset="-78"/>
                <a:cs typeface="Andalus" pitchFamily="18" charset="-78"/>
              </a:rPr>
              <a:t> valor. </a:t>
            </a:r>
            <a:r>
              <a:rPr lang="en-US" sz="3200" dirty="0" err="1" smtClean="0">
                <a:latin typeface="Andalus" pitchFamily="18" charset="-78"/>
                <a:cs typeface="Andalus" pitchFamily="18" charset="-78"/>
              </a:rPr>
              <a:t>Millones</a:t>
            </a:r>
            <a:r>
              <a:rPr lang="en-US" sz="3200" dirty="0" smtClean="0">
                <a:latin typeface="Andalus" pitchFamily="18" charset="-78"/>
                <a:cs typeface="Andalus" pitchFamily="18" charset="-78"/>
              </a:rPr>
              <a:t> de </a:t>
            </a:r>
            <a:r>
              <a:rPr lang="en-US" sz="3200" dirty="0" err="1" smtClean="0">
                <a:latin typeface="Andalus" pitchFamily="18" charset="-78"/>
                <a:cs typeface="Andalus" pitchFamily="18" charset="-78"/>
              </a:rPr>
              <a:t>creyentes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sufrimos</a:t>
            </a:r>
            <a:r>
              <a:rPr lang="en-US" sz="3200" dirty="0" smtClean="0">
                <a:latin typeface="Andalus" pitchFamily="18" charset="-78"/>
                <a:cs typeface="Andalus" pitchFamily="18" charset="-78"/>
              </a:rPr>
              <a:t> de anorexia </a:t>
            </a:r>
            <a:r>
              <a:rPr lang="en-US" sz="3200" dirty="0" err="1" smtClean="0">
                <a:latin typeface="Andalus" pitchFamily="18" charset="-78"/>
                <a:cs typeface="Andalus" pitchFamily="18" charset="-78"/>
              </a:rPr>
              <a:t>espiritual</a:t>
            </a:r>
            <a:r>
              <a:rPr lang="en-US" sz="3200" dirty="0" smtClean="0">
                <a:latin typeface="Andalus" pitchFamily="18" charset="-78"/>
                <a:cs typeface="Andalus" pitchFamily="18" charset="-78"/>
              </a:rPr>
              <a:t> y </a:t>
            </a:r>
            <a:r>
              <a:rPr lang="en-US" sz="3200" dirty="0" err="1" smtClean="0">
                <a:latin typeface="Andalus" pitchFamily="18" charset="-78"/>
                <a:cs typeface="Andalus" pitchFamily="18" charset="-78"/>
              </a:rPr>
              <a:t>muchos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mueren</a:t>
            </a:r>
            <a:r>
              <a:rPr lang="en-US" sz="3200" dirty="0" smtClean="0">
                <a:latin typeface="Andalus" pitchFamily="18" charset="-78"/>
                <a:cs typeface="Andalus" pitchFamily="18" charset="-78"/>
              </a:rPr>
              <a:t> de </a:t>
            </a:r>
            <a:r>
              <a:rPr lang="en-US" sz="3200" dirty="0" err="1" smtClean="0">
                <a:latin typeface="Andalus" pitchFamily="18" charset="-78"/>
                <a:cs typeface="Andalus" pitchFamily="18" charset="-78"/>
              </a:rPr>
              <a:t>desnutricion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espiritual</a:t>
            </a:r>
            <a:r>
              <a:rPr lang="en-US" sz="3200" dirty="0" smtClean="0">
                <a:latin typeface="Andalus" pitchFamily="18" charset="-78"/>
                <a:cs typeface="Andalus" pitchFamily="18" charset="-78"/>
              </a:rPr>
              <a:t>, el </a:t>
            </a:r>
            <a:r>
              <a:rPr lang="en-US" sz="3200" dirty="0" err="1" smtClean="0">
                <a:latin typeface="Andalus" pitchFamily="18" charset="-78"/>
                <a:cs typeface="Andalus" pitchFamily="18" charset="-78"/>
              </a:rPr>
              <a:t>Señor</a:t>
            </a:r>
            <a:r>
              <a:rPr lang="en-US" sz="3200" dirty="0" smtClean="0">
                <a:latin typeface="Andalus" pitchFamily="18" charset="-78"/>
                <a:cs typeface="Andalus" pitchFamily="18" charset="-78"/>
              </a:rPr>
              <a:t> Jesus </a:t>
            </a:r>
            <a:r>
              <a:rPr lang="en-US" sz="3200" dirty="0" err="1" smtClean="0">
                <a:latin typeface="Andalus" pitchFamily="18" charset="-78"/>
                <a:cs typeface="Andalus" pitchFamily="18" charset="-78"/>
              </a:rPr>
              <a:t>utilizo</a:t>
            </a:r>
            <a:r>
              <a:rPr lang="en-US" sz="3200" dirty="0" smtClean="0">
                <a:latin typeface="Andalus" pitchFamily="18" charset="-78"/>
                <a:cs typeface="Andalus" pitchFamily="18" charset="-78"/>
              </a:rPr>
              <a:t> la </a:t>
            </a:r>
            <a:r>
              <a:rPr lang="en-US" sz="3200" dirty="0" err="1" smtClean="0">
                <a:latin typeface="Andalus" pitchFamily="18" charset="-78"/>
                <a:cs typeface="Andalus" pitchFamily="18" charset="-78"/>
              </a:rPr>
              <a:t>palabra</a:t>
            </a:r>
            <a:r>
              <a:rPr lang="en-US" sz="3200" dirty="0" smtClean="0">
                <a:latin typeface="Andalus" pitchFamily="18" charset="-78"/>
                <a:cs typeface="Andalus" pitchFamily="18" charset="-78"/>
              </a:rPr>
              <a:t> ‘ </a:t>
            </a:r>
            <a:r>
              <a:rPr lang="en-US" sz="3200" dirty="0" err="1" smtClean="0">
                <a:latin typeface="Andalus" pitchFamily="18" charset="-78"/>
                <a:cs typeface="Andalus" pitchFamily="18" charset="-78"/>
              </a:rPr>
              <a:t>permanecer</a:t>
            </a:r>
            <a:r>
              <a:rPr lang="en-US" sz="3200" dirty="0" smtClean="0">
                <a:latin typeface="Andalus" pitchFamily="18" charset="-78"/>
                <a:cs typeface="Andalus" pitchFamily="18" charset="-78"/>
              </a:rPr>
              <a:t> ‘ el </a:t>
            </a:r>
            <a:r>
              <a:rPr lang="en-US" sz="3200" dirty="0" err="1" smtClean="0">
                <a:latin typeface="Andalus" pitchFamily="18" charset="-78"/>
                <a:cs typeface="Andalus" pitchFamily="18" charset="-78"/>
              </a:rPr>
              <a:t>dijo</a:t>
            </a:r>
            <a:r>
              <a:rPr lang="en-US" sz="3200" dirty="0" smtClean="0">
                <a:latin typeface="Andalus" pitchFamily="18" charset="-78"/>
                <a:cs typeface="Andalus" pitchFamily="18" charset="-78"/>
              </a:rPr>
              <a:t> : </a:t>
            </a:r>
            <a:r>
              <a:rPr lang="en-US" sz="3200" dirty="0" err="1" smtClean="0">
                <a:latin typeface="Andalus" pitchFamily="18" charset="-78"/>
                <a:cs typeface="Andalus" pitchFamily="18" charset="-78"/>
              </a:rPr>
              <a:t>si</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vosotros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permaneciereis</a:t>
            </a:r>
            <a:r>
              <a:rPr lang="en-US" sz="3200" dirty="0" smtClean="0">
                <a:latin typeface="Andalus" pitchFamily="18" charset="-78"/>
                <a:cs typeface="Andalus" pitchFamily="18" charset="-78"/>
              </a:rPr>
              <a:t> en mi </a:t>
            </a:r>
            <a:r>
              <a:rPr lang="en-US" sz="3200" dirty="0" err="1" smtClean="0">
                <a:latin typeface="Andalus" pitchFamily="18" charset="-78"/>
                <a:cs typeface="Andalus" pitchFamily="18" charset="-78"/>
              </a:rPr>
              <a:t>palabra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sereis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verdaderamente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mis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discipulos</a:t>
            </a:r>
            <a:r>
              <a:rPr lang="en-US" sz="3200" dirty="0" smtClean="0">
                <a:latin typeface="Andalus" pitchFamily="18" charset="-78"/>
                <a:cs typeface="Andalus" pitchFamily="18" charset="-78"/>
              </a:rPr>
              <a:t>. Juan 8:31. </a:t>
            </a:r>
            <a:r>
              <a:rPr lang="en-US" sz="3200" dirty="0" err="1" smtClean="0">
                <a:latin typeface="Andalus" pitchFamily="18" charset="-78"/>
                <a:cs typeface="Andalus" pitchFamily="18" charset="-78"/>
              </a:rPr>
              <a:t>para</a:t>
            </a:r>
            <a:r>
              <a:rPr lang="en-US" sz="3200" dirty="0" smtClean="0">
                <a:latin typeface="Andalus" pitchFamily="18" charset="-78"/>
                <a:cs typeface="Andalus" pitchFamily="18" charset="-78"/>
              </a:rPr>
              <a:t> ser un </a:t>
            </a:r>
            <a:r>
              <a:rPr lang="en-US" sz="3200" dirty="0" err="1" smtClean="0">
                <a:latin typeface="Andalus" pitchFamily="18" charset="-78"/>
                <a:cs typeface="Andalus" pitchFamily="18" charset="-78"/>
              </a:rPr>
              <a:t>discipulo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robusto</a:t>
            </a:r>
            <a:r>
              <a:rPr lang="en-US" sz="3200" dirty="0" smtClean="0">
                <a:latin typeface="Andalus" pitchFamily="18" charset="-78"/>
                <a:cs typeface="Andalus" pitchFamily="18" charset="-78"/>
              </a:rPr>
              <a:t> de </a:t>
            </a:r>
            <a:r>
              <a:rPr lang="en-US" sz="3200" dirty="0" err="1" smtClean="0">
                <a:latin typeface="Andalus" pitchFamily="18" charset="-78"/>
                <a:cs typeface="Andalus" pitchFamily="18" charset="-78"/>
              </a:rPr>
              <a:t>jesus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alimentarse</a:t>
            </a:r>
            <a:r>
              <a:rPr lang="en-US" sz="3200" dirty="0" smtClean="0">
                <a:latin typeface="Andalus" pitchFamily="18" charset="-78"/>
                <a:cs typeface="Andalus" pitchFamily="18" charset="-78"/>
              </a:rPr>
              <a:t> de la </a:t>
            </a:r>
            <a:r>
              <a:rPr lang="en-US" sz="3200" dirty="0" err="1" smtClean="0">
                <a:latin typeface="Andalus" pitchFamily="18" charset="-78"/>
                <a:cs typeface="Andalus" pitchFamily="18" charset="-78"/>
              </a:rPr>
              <a:t>palabra</a:t>
            </a:r>
            <a:r>
              <a:rPr lang="en-US" sz="3200" dirty="0" smtClean="0">
                <a:latin typeface="Andalus" pitchFamily="18" charset="-78"/>
                <a:cs typeface="Andalus" pitchFamily="18" charset="-78"/>
              </a:rPr>
              <a:t> de Dios </a:t>
            </a:r>
            <a:r>
              <a:rPr lang="en-US" sz="3200" dirty="0" err="1" smtClean="0">
                <a:latin typeface="Andalus" pitchFamily="18" charset="-78"/>
                <a:cs typeface="Andalus" pitchFamily="18" charset="-78"/>
              </a:rPr>
              <a:t>debe</a:t>
            </a:r>
            <a:r>
              <a:rPr lang="en-US" sz="3200" dirty="0" smtClean="0">
                <a:latin typeface="Andalus" pitchFamily="18" charset="-78"/>
                <a:cs typeface="Andalus" pitchFamily="18" charset="-78"/>
              </a:rPr>
              <a:t> ser </a:t>
            </a:r>
            <a:r>
              <a:rPr lang="en-US" sz="3200" dirty="0" err="1" smtClean="0">
                <a:latin typeface="Andalus" pitchFamily="18" charset="-78"/>
                <a:cs typeface="Andalus" pitchFamily="18" charset="-78"/>
              </a:rPr>
              <a:t>nuestra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prioridad</a:t>
            </a:r>
            <a:r>
              <a:rPr lang="en-US" sz="3200" dirty="0" smtClean="0">
                <a:latin typeface="Andalus" pitchFamily="18" charset="-78"/>
                <a:cs typeface="Andalus" pitchFamily="18" charset="-78"/>
              </a:rPr>
              <a:t>.</a:t>
            </a:r>
          </a:p>
          <a:p>
            <a:pPr>
              <a:buNone/>
            </a:pPr>
            <a:endParaRPr lang="en-US" sz="3200" dirty="0" smtClean="0">
              <a:latin typeface="Andalus" pitchFamily="18" charset="-78"/>
              <a:cs typeface="Andalus" pitchFamily="18" charset="-78"/>
            </a:endParaRPr>
          </a:p>
          <a:p>
            <a:pPr>
              <a:buNone/>
            </a:pPr>
            <a:endParaRPr lang="en-US" sz="3200"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normAutofit/>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81000" y="1066800"/>
            <a:ext cx="8763000" cy="5638800"/>
          </a:xfrm>
        </p:spPr>
        <p:txBody>
          <a:bodyPr>
            <a:normAutofit/>
          </a:bodyPr>
          <a:lstStyle/>
          <a:p>
            <a:pPr>
              <a:buNone/>
            </a:pPr>
            <a:r>
              <a:rPr lang="en-US" sz="3200" dirty="0" smtClean="0">
                <a:latin typeface="Andalus" pitchFamily="18" charset="-78"/>
                <a:cs typeface="Andalus" pitchFamily="18" charset="-78"/>
              </a:rPr>
              <a:t>En la </a:t>
            </a:r>
            <a:r>
              <a:rPr lang="en-US" sz="3200" dirty="0" err="1" smtClean="0">
                <a:latin typeface="Andalus" pitchFamily="18" charset="-78"/>
                <a:cs typeface="Andalus" pitchFamily="18" charset="-78"/>
              </a:rPr>
              <a:t>vida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diaria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permanecer</a:t>
            </a:r>
            <a:r>
              <a:rPr lang="en-US" sz="3200" dirty="0" smtClean="0">
                <a:latin typeface="Andalus" pitchFamily="18" charset="-78"/>
                <a:cs typeface="Andalus" pitchFamily="18" charset="-78"/>
              </a:rPr>
              <a:t> en la </a:t>
            </a:r>
            <a:r>
              <a:rPr lang="en-US" sz="3200" dirty="0" err="1" smtClean="0">
                <a:latin typeface="Andalus" pitchFamily="18" charset="-78"/>
                <a:cs typeface="Andalus" pitchFamily="18" charset="-78"/>
              </a:rPr>
              <a:t>palabra</a:t>
            </a:r>
            <a:r>
              <a:rPr lang="en-US" sz="3200" dirty="0" smtClean="0">
                <a:latin typeface="Andalus" pitchFamily="18" charset="-78"/>
                <a:cs typeface="Andalus" pitchFamily="18" charset="-78"/>
              </a:rPr>
              <a:t> de Dios </a:t>
            </a:r>
            <a:r>
              <a:rPr lang="en-US" sz="3200" dirty="0" err="1" smtClean="0">
                <a:latin typeface="Andalus" pitchFamily="18" charset="-78"/>
                <a:cs typeface="Andalus" pitchFamily="18" charset="-78"/>
              </a:rPr>
              <a:t>implica</a:t>
            </a:r>
            <a:r>
              <a:rPr lang="en-US" sz="3200" dirty="0" smtClean="0">
                <a:latin typeface="Andalus" pitchFamily="18" charset="-78"/>
                <a:cs typeface="Andalus" pitchFamily="18" charset="-78"/>
              </a:rPr>
              <a:t> 3 </a:t>
            </a:r>
            <a:r>
              <a:rPr lang="en-US" sz="3200" dirty="0" err="1" smtClean="0">
                <a:latin typeface="Andalus" pitchFamily="18" charset="-78"/>
                <a:cs typeface="Andalus" pitchFamily="18" charset="-78"/>
              </a:rPr>
              <a:t>cosas</a:t>
            </a:r>
            <a:r>
              <a:rPr lang="en-US" sz="3200" dirty="0" smtClean="0">
                <a:latin typeface="Andalus" pitchFamily="18" charset="-78"/>
                <a:cs typeface="Andalus" pitchFamily="18" charset="-78"/>
              </a:rPr>
              <a:t>.</a:t>
            </a:r>
          </a:p>
          <a:p>
            <a:pPr>
              <a:buNone/>
            </a:pPr>
            <a:r>
              <a:rPr lang="en-US" sz="3200" dirty="0" smtClean="0">
                <a:solidFill>
                  <a:schemeClr val="accent5">
                    <a:lumMod val="75000"/>
                  </a:schemeClr>
                </a:solidFill>
                <a:latin typeface="Andalus" pitchFamily="18" charset="-78"/>
                <a:cs typeface="Andalus" pitchFamily="18" charset="-78"/>
              </a:rPr>
              <a:t>A- </a:t>
            </a:r>
            <a:r>
              <a:rPr lang="en-US" sz="3200" dirty="0" err="1" smtClean="0">
                <a:solidFill>
                  <a:schemeClr val="accent5">
                    <a:lumMod val="75000"/>
                  </a:schemeClr>
                </a:solidFill>
                <a:latin typeface="Andalus" pitchFamily="18" charset="-78"/>
                <a:cs typeface="Andalus" pitchFamily="18" charset="-78"/>
              </a:rPr>
              <a:t>debo</a:t>
            </a:r>
            <a:r>
              <a:rPr lang="en-US" sz="3200" dirty="0" smtClean="0">
                <a:solidFill>
                  <a:schemeClr val="accent5">
                    <a:lumMod val="75000"/>
                  </a:schemeClr>
                </a:solidFill>
                <a:latin typeface="Andalus" pitchFamily="18" charset="-78"/>
                <a:cs typeface="Andalus" pitchFamily="18" charset="-78"/>
              </a:rPr>
              <a:t> </a:t>
            </a:r>
            <a:r>
              <a:rPr lang="en-US" sz="3200" dirty="0" err="1" smtClean="0">
                <a:solidFill>
                  <a:schemeClr val="accent5">
                    <a:lumMod val="75000"/>
                  </a:schemeClr>
                </a:solidFill>
                <a:latin typeface="Andalus" pitchFamily="18" charset="-78"/>
                <a:cs typeface="Andalus" pitchFamily="18" charset="-78"/>
              </a:rPr>
              <a:t>aceptar</a:t>
            </a:r>
            <a:r>
              <a:rPr lang="en-US" sz="3200" dirty="0" smtClean="0">
                <a:solidFill>
                  <a:schemeClr val="accent5">
                    <a:lumMod val="75000"/>
                  </a:schemeClr>
                </a:solidFill>
                <a:latin typeface="Andalus" pitchFamily="18" charset="-78"/>
                <a:cs typeface="Andalus" pitchFamily="18" charset="-78"/>
              </a:rPr>
              <a:t> </a:t>
            </a:r>
            <a:r>
              <a:rPr lang="en-US" sz="3200" dirty="0" err="1" smtClean="0">
                <a:solidFill>
                  <a:schemeClr val="accent5">
                    <a:lumMod val="75000"/>
                  </a:schemeClr>
                </a:solidFill>
                <a:latin typeface="Andalus" pitchFamily="18" charset="-78"/>
                <a:cs typeface="Andalus" pitchFamily="18" charset="-78"/>
              </a:rPr>
              <a:t>su</a:t>
            </a:r>
            <a:r>
              <a:rPr lang="en-US" sz="3200" dirty="0" smtClean="0">
                <a:solidFill>
                  <a:schemeClr val="accent5">
                    <a:lumMod val="75000"/>
                  </a:schemeClr>
                </a:solidFill>
                <a:latin typeface="Andalus" pitchFamily="18" charset="-78"/>
                <a:cs typeface="Andalus" pitchFamily="18" charset="-78"/>
              </a:rPr>
              <a:t> </a:t>
            </a:r>
            <a:r>
              <a:rPr lang="en-US" sz="3200" dirty="0" err="1" smtClean="0">
                <a:solidFill>
                  <a:schemeClr val="accent5">
                    <a:lumMod val="75000"/>
                  </a:schemeClr>
                </a:solidFill>
                <a:latin typeface="Andalus" pitchFamily="18" charset="-78"/>
                <a:cs typeface="Andalus" pitchFamily="18" charset="-78"/>
              </a:rPr>
              <a:t>autoridad</a:t>
            </a:r>
            <a:r>
              <a:rPr lang="en-US" sz="3200" dirty="0" smtClean="0">
                <a:solidFill>
                  <a:srgbClr val="00B0F0"/>
                </a:solidFill>
                <a:latin typeface="Andalus" pitchFamily="18" charset="-78"/>
                <a:cs typeface="Andalus" pitchFamily="18" charset="-78"/>
              </a:rPr>
              <a:t>.</a:t>
            </a:r>
          </a:p>
          <a:p>
            <a:pPr>
              <a:buNone/>
            </a:pPr>
            <a:r>
              <a:rPr lang="en-US" sz="3200" dirty="0" smtClean="0">
                <a:solidFill>
                  <a:schemeClr val="accent5">
                    <a:lumMod val="75000"/>
                  </a:schemeClr>
                </a:solidFill>
                <a:latin typeface="Andalus" pitchFamily="18" charset="-78"/>
                <a:cs typeface="Andalus" pitchFamily="18" charset="-78"/>
              </a:rPr>
              <a:t>8</a:t>
            </a:r>
            <a:r>
              <a:rPr lang="en-US" sz="3200" dirty="0" smtClean="0">
                <a:latin typeface="Andalus" pitchFamily="18" charset="-78"/>
                <a:cs typeface="Andalus" pitchFamily="18" charset="-78"/>
              </a:rPr>
              <a:t>-La </a:t>
            </a:r>
            <a:r>
              <a:rPr lang="en-US" sz="3200" dirty="0" err="1" smtClean="0">
                <a:latin typeface="Andalus" pitchFamily="18" charset="-78"/>
                <a:cs typeface="Andalus" pitchFamily="18" charset="-78"/>
              </a:rPr>
              <a:t>Biblia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debe</a:t>
            </a:r>
            <a:r>
              <a:rPr lang="en-US" sz="3200" dirty="0" smtClean="0">
                <a:latin typeface="Andalus" pitchFamily="18" charset="-78"/>
                <a:cs typeface="Andalus" pitchFamily="18" charset="-78"/>
              </a:rPr>
              <a:t> ser la </a:t>
            </a:r>
            <a:r>
              <a:rPr lang="en-US" sz="3200" dirty="0" err="1" smtClean="0">
                <a:latin typeface="Andalus" pitchFamily="18" charset="-78"/>
                <a:cs typeface="Andalus" pitchFamily="18" charset="-78"/>
              </a:rPr>
              <a:t>guia</a:t>
            </a:r>
            <a:r>
              <a:rPr lang="en-US" sz="3200" dirty="0" smtClean="0">
                <a:latin typeface="Andalus" pitchFamily="18" charset="-78"/>
                <a:cs typeface="Andalus" pitchFamily="18" charset="-78"/>
              </a:rPr>
              <a:t> de </a:t>
            </a:r>
            <a:r>
              <a:rPr lang="en-US" sz="3200" dirty="0" err="1" smtClean="0">
                <a:latin typeface="Andalus" pitchFamily="18" charset="-78"/>
                <a:cs typeface="Andalus" pitchFamily="18" charset="-78"/>
              </a:rPr>
              <a:t>autoridad</a:t>
            </a:r>
            <a:r>
              <a:rPr lang="en-US" sz="3200" dirty="0" smtClean="0">
                <a:latin typeface="Andalus" pitchFamily="18" charset="-78"/>
                <a:cs typeface="Andalus" pitchFamily="18" charset="-78"/>
              </a:rPr>
              <a:t> en mi </a:t>
            </a:r>
            <a:r>
              <a:rPr lang="en-US" sz="3200" dirty="0" err="1" smtClean="0">
                <a:latin typeface="Andalus" pitchFamily="18" charset="-78"/>
                <a:cs typeface="Andalus" pitchFamily="18" charset="-78"/>
              </a:rPr>
              <a:t>vida</a:t>
            </a:r>
            <a:r>
              <a:rPr lang="en-US" sz="3200" dirty="0" smtClean="0">
                <a:latin typeface="Andalus" pitchFamily="18" charset="-78"/>
                <a:cs typeface="Andalus" pitchFamily="18" charset="-78"/>
              </a:rPr>
              <a:t>, la </a:t>
            </a:r>
            <a:r>
              <a:rPr lang="en-US" sz="3200" dirty="0" err="1" smtClean="0">
                <a:latin typeface="Andalus" pitchFamily="18" charset="-78"/>
                <a:cs typeface="Andalus" pitchFamily="18" charset="-78"/>
              </a:rPr>
              <a:t>brujula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me </a:t>
            </a:r>
            <a:r>
              <a:rPr lang="en-US" sz="3200" dirty="0" err="1" smtClean="0">
                <a:latin typeface="Andalus" pitchFamily="18" charset="-78"/>
                <a:cs typeface="Andalus" pitchFamily="18" charset="-78"/>
              </a:rPr>
              <a:t>guia</a:t>
            </a:r>
            <a:r>
              <a:rPr lang="en-US" sz="3200" dirty="0" smtClean="0">
                <a:latin typeface="Andalus" pitchFamily="18" charset="-78"/>
                <a:cs typeface="Andalus" pitchFamily="18" charset="-78"/>
              </a:rPr>
              <a:t>, el </a:t>
            </a:r>
            <a:r>
              <a:rPr lang="en-US" sz="3200" dirty="0" err="1" smtClean="0">
                <a:latin typeface="Andalus" pitchFamily="18" charset="-78"/>
                <a:cs typeface="Andalus" pitchFamily="18" charset="-78"/>
              </a:rPr>
              <a:t>consejero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escucho</a:t>
            </a:r>
            <a:r>
              <a:rPr lang="en-US" sz="3200" dirty="0" smtClean="0">
                <a:latin typeface="Andalus" pitchFamily="18" charset="-78"/>
                <a:cs typeface="Andalus" pitchFamily="18" charset="-78"/>
              </a:rPr>
              <a:t> y la </a:t>
            </a:r>
            <a:r>
              <a:rPr lang="en-US" sz="3200" dirty="0" err="1" smtClean="0">
                <a:latin typeface="Andalus" pitchFamily="18" charset="-78"/>
                <a:cs typeface="Andalus" pitchFamily="18" charset="-78"/>
              </a:rPr>
              <a:t>referencia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para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evaluar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todo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Muchos</a:t>
            </a:r>
            <a:r>
              <a:rPr lang="en-US" sz="3200" dirty="0" smtClean="0">
                <a:latin typeface="Andalus" pitchFamily="18" charset="-78"/>
                <a:cs typeface="Andalus" pitchFamily="18" charset="-78"/>
              </a:rPr>
              <a:t> de </a:t>
            </a:r>
            <a:r>
              <a:rPr lang="en-US" sz="3200" dirty="0" err="1" smtClean="0">
                <a:latin typeface="Andalus" pitchFamily="18" charset="-78"/>
                <a:cs typeface="Andalus" pitchFamily="18" charset="-78"/>
              </a:rPr>
              <a:t>nuestros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fracasos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ocuren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por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findamentamos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nuestras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deciciones</a:t>
            </a:r>
            <a:r>
              <a:rPr lang="en-US" sz="3200" dirty="0" smtClean="0">
                <a:latin typeface="Andalus" pitchFamily="18" charset="-78"/>
                <a:cs typeface="Andalus" pitchFamily="18" charset="-78"/>
              </a:rPr>
              <a:t> en </a:t>
            </a:r>
            <a:r>
              <a:rPr lang="en-US" sz="3200" dirty="0" err="1" smtClean="0">
                <a:latin typeface="Andalus" pitchFamily="18" charset="-78"/>
                <a:cs typeface="Andalus" pitchFamily="18" charset="-78"/>
              </a:rPr>
              <a:t>factores</a:t>
            </a:r>
            <a:r>
              <a:rPr lang="en-US" sz="3200" dirty="0" smtClean="0">
                <a:latin typeface="Andalus" pitchFamily="18" charset="-78"/>
                <a:cs typeface="Andalus" pitchFamily="18" charset="-78"/>
              </a:rPr>
              <a:t> de </a:t>
            </a:r>
            <a:r>
              <a:rPr lang="en-US" sz="3200" dirty="0" err="1" smtClean="0">
                <a:latin typeface="Andalus" pitchFamily="18" charset="-78"/>
                <a:cs typeface="Andalus" pitchFamily="18" charset="-78"/>
              </a:rPr>
              <a:t>autoridad</a:t>
            </a:r>
            <a:r>
              <a:rPr lang="en-US" sz="3200" dirty="0" smtClean="0">
                <a:latin typeface="Andalus" pitchFamily="18" charset="-78"/>
                <a:cs typeface="Andalus" pitchFamily="18" charset="-78"/>
              </a:rPr>
              <a:t> no </a:t>
            </a:r>
            <a:r>
              <a:rPr lang="en-US" sz="3200" dirty="0" err="1" smtClean="0">
                <a:latin typeface="Andalus" pitchFamily="18" charset="-78"/>
                <a:cs typeface="Andalus" pitchFamily="18" charset="-78"/>
              </a:rPr>
              <a:t>confiables</a:t>
            </a:r>
            <a:r>
              <a:rPr lang="en-US" sz="3200" dirty="0" smtClean="0">
                <a:latin typeface="Andalus" pitchFamily="18" charset="-78"/>
                <a:cs typeface="Andalus" pitchFamily="18" charset="-78"/>
              </a:rPr>
              <a:t>.</a:t>
            </a:r>
          </a:p>
          <a:p>
            <a:pPr>
              <a:buNone/>
            </a:pPr>
            <a:endParaRPr lang="en-US" sz="3200"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772400" cy="914400"/>
          </a:xfrm>
        </p:spPr>
        <p:txBody>
          <a:bodyPr>
            <a:normAutofit/>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81000" y="1143000"/>
            <a:ext cx="8763000" cy="5715000"/>
          </a:xfrm>
        </p:spPr>
        <p:txBody>
          <a:bodyPr>
            <a:normAutofit/>
          </a:bodyPr>
          <a:lstStyle/>
          <a:p>
            <a:pPr>
              <a:buNone/>
            </a:pPr>
            <a:r>
              <a:rPr lang="en-US" sz="3200" dirty="0" smtClean="0">
                <a:solidFill>
                  <a:srgbClr val="FF0000"/>
                </a:solidFill>
                <a:latin typeface="Andalus" pitchFamily="18" charset="-78"/>
                <a:cs typeface="Andalus" pitchFamily="18" charset="-78"/>
              </a:rPr>
              <a:t>la </a:t>
            </a:r>
            <a:r>
              <a:rPr lang="en-US" sz="3200" dirty="0" err="1" smtClean="0">
                <a:solidFill>
                  <a:srgbClr val="FF0000"/>
                </a:solidFill>
                <a:latin typeface="Andalus" pitchFamily="18" charset="-78"/>
                <a:cs typeface="Andalus" pitchFamily="18" charset="-78"/>
              </a:rPr>
              <a:t>cultura</a:t>
            </a:r>
            <a:r>
              <a:rPr lang="en-US" sz="3200" dirty="0" smtClean="0">
                <a:solidFill>
                  <a:srgbClr val="FF0000"/>
                </a:solidFill>
                <a:latin typeface="Andalus" pitchFamily="18" charset="-78"/>
                <a:cs typeface="Andalus" pitchFamily="18" charset="-78"/>
              </a:rPr>
              <a:t> </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todos</a:t>
            </a:r>
            <a:r>
              <a:rPr lang="en-US" sz="3200" dirty="0" smtClean="0">
                <a:latin typeface="Andalus" pitchFamily="18" charset="-78"/>
                <a:cs typeface="Andalus" pitchFamily="18" charset="-78"/>
              </a:rPr>
              <a:t> lo </a:t>
            </a:r>
            <a:r>
              <a:rPr lang="en-US" sz="3200" dirty="0" err="1" smtClean="0">
                <a:latin typeface="Andalus" pitchFamily="18" charset="-78"/>
                <a:cs typeface="Andalus" pitchFamily="18" charset="-78"/>
              </a:rPr>
              <a:t>hacen</a:t>
            </a:r>
            <a:r>
              <a:rPr lang="en-US" sz="3200" dirty="0" smtClean="0">
                <a:latin typeface="Andalus" pitchFamily="18" charset="-78"/>
                <a:cs typeface="Andalus" pitchFamily="18" charset="-78"/>
              </a:rPr>
              <a:t> .</a:t>
            </a:r>
          </a:p>
          <a:p>
            <a:pPr>
              <a:buNone/>
            </a:pPr>
            <a:r>
              <a:rPr lang="en-US" sz="3200" dirty="0" smtClean="0">
                <a:solidFill>
                  <a:srgbClr val="FF0000"/>
                </a:solidFill>
                <a:latin typeface="Andalus" pitchFamily="18" charset="-78"/>
                <a:cs typeface="Andalus" pitchFamily="18" charset="-78"/>
              </a:rPr>
              <a:t>La </a:t>
            </a:r>
            <a:r>
              <a:rPr lang="en-US" sz="3200" dirty="0" err="1" smtClean="0">
                <a:solidFill>
                  <a:srgbClr val="FF0000"/>
                </a:solidFill>
                <a:latin typeface="Andalus" pitchFamily="18" charset="-78"/>
                <a:cs typeface="Andalus" pitchFamily="18" charset="-78"/>
              </a:rPr>
              <a:t>tradicion</a:t>
            </a:r>
            <a:r>
              <a:rPr lang="en-US" sz="3200" dirty="0" smtClean="0">
                <a:solidFill>
                  <a:srgbClr val="FF0000"/>
                </a:solidFill>
                <a:latin typeface="Andalus" pitchFamily="18" charset="-78"/>
                <a:cs typeface="Andalus" pitchFamily="18" charset="-78"/>
              </a:rPr>
              <a:t> </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siempre</a:t>
            </a:r>
            <a:r>
              <a:rPr lang="en-US" sz="3200" dirty="0" smtClean="0">
                <a:latin typeface="Andalus" pitchFamily="18" charset="-78"/>
                <a:cs typeface="Andalus" pitchFamily="18" charset="-78"/>
              </a:rPr>
              <a:t> lo </a:t>
            </a:r>
            <a:r>
              <a:rPr lang="en-US" sz="3200" dirty="0" err="1" smtClean="0">
                <a:latin typeface="Andalus" pitchFamily="18" charset="-78"/>
                <a:cs typeface="Andalus" pitchFamily="18" charset="-78"/>
              </a:rPr>
              <a:t>hemos</a:t>
            </a:r>
            <a:r>
              <a:rPr lang="en-US" sz="3200" dirty="0" smtClean="0">
                <a:latin typeface="Andalus" pitchFamily="18" charset="-78"/>
                <a:cs typeface="Andalus" pitchFamily="18" charset="-78"/>
              </a:rPr>
              <a:t> echo </a:t>
            </a:r>
            <a:r>
              <a:rPr lang="en-US" sz="3200" dirty="0" err="1" smtClean="0">
                <a:latin typeface="Andalus" pitchFamily="18" charset="-78"/>
                <a:cs typeface="Andalus" pitchFamily="18" charset="-78"/>
              </a:rPr>
              <a:t>asi</a:t>
            </a:r>
            <a:r>
              <a:rPr lang="en-US" sz="3200" dirty="0" smtClean="0">
                <a:latin typeface="Andalus" pitchFamily="18" charset="-78"/>
                <a:cs typeface="Andalus" pitchFamily="18" charset="-78"/>
              </a:rPr>
              <a:t>. </a:t>
            </a:r>
          </a:p>
          <a:p>
            <a:pPr>
              <a:buNone/>
            </a:pPr>
            <a:r>
              <a:rPr lang="en-US" sz="3200" dirty="0" smtClean="0">
                <a:solidFill>
                  <a:srgbClr val="FF0000"/>
                </a:solidFill>
                <a:latin typeface="Andalus" pitchFamily="18" charset="-78"/>
                <a:cs typeface="Andalus" pitchFamily="18" charset="-78"/>
              </a:rPr>
              <a:t>La </a:t>
            </a:r>
            <a:r>
              <a:rPr lang="en-US" sz="3200" dirty="0" err="1" smtClean="0">
                <a:solidFill>
                  <a:srgbClr val="FF0000"/>
                </a:solidFill>
                <a:latin typeface="Andalus" pitchFamily="18" charset="-78"/>
                <a:cs typeface="Andalus" pitchFamily="18" charset="-78"/>
              </a:rPr>
              <a:t>razon</a:t>
            </a:r>
            <a:r>
              <a:rPr lang="en-US" sz="3200" dirty="0" smtClean="0">
                <a:solidFill>
                  <a:srgbClr val="FF0000"/>
                </a:solidFill>
                <a:latin typeface="Andalus" pitchFamily="18" charset="-78"/>
                <a:cs typeface="Andalus" pitchFamily="18" charset="-78"/>
              </a:rPr>
              <a:t> </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parecia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logico</a:t>
            </a:r>
            <a:r>
              <a:rPr lang="en-US" sz="3200" dirty="0" smtClean="0">
                <a:latin typeface="Andalus" pitchFamily="18" charset="-78"/>
                <a:cs typeface="Andalus" pitchFamily="18" charset="-78"/>
              </a:rPr>
              <a:t>.</a:t>
            </a:r>
          </a:p>
          <a:p>
            <a:pPr>
              <a:buNone/>
            </a:pPr>
            <a:r>
              <a:rPr lang="en-US" sz="3200" dirty="0" smtClean="0">
                <a:solidFill>
                  <a:srgbClr val="FF0000"/>
                </a:solidFill>
                <a:latin typeface="Andalus" pitchFamily="18" charset="-78"/>
                <a:cs typeface="Andalus" pitchFamily="18" charset="-78"/>
              </a:rPr>
              <a:t>La </a:t>
            </a:r>
            <a:r>
              <a:rPr lang="en-US" sz="3200" dirty="0" err="1" smtClean="0">
                <a:solidFill>
                  <a:srgbClr val="FF0000"/>
                </a:solidFill>
                <a:latin typeface="Andalus" pitchFamily="18" charset="-78"/>
                <a:cs typeface="Andalus" pitchFamily="18" charset="-78"/>
              </a:rPr>
              <a:t>emocion</a:t>
            </a:r>
            <a:r>
              <a:rPr lang="en-US" sz="3200" dirty="0" smtClean="0">
                <a:solidFill>
                  <a:srgbClr val="FF0000"/>
                </a:solidFill>
                <a:latin typeface="Andalus" pitchFamily="18" charset="-78"/>
                <a:cs typeface="Andalus" pitchFamily="18" charset="-78"/>
              </a:rPr>
              <a:t> </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parecia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era lo </a:t>
            </a:r>
            <a:r>
              <a:rPr lang="en-US" sz="3200" dirty="0" err="1" smtClean="0">
                <a:latin typeface="Andalus" pitchFamily="18" charset="-78"/>
                <a:cs typeface="Andalus" pitchFamily="18" charset="-78"/>
              </a:rPr>
              <a:t>corecto</a:t>
            </a:r>
            <a:r>
              <a:rPr lang="en-US" sz="3200" dirty="0" smtClean="0">
                <a:latin typeface="Andalus" pitchFamily="18" charset="-78"/>
                <a:cs typeface="Andalus" pitchFamily="18" charset="-78"/>
              </a:rPr>
              <a:t>.</a:t>
            </a:r>
          </a:p>
          <a:p>
            <a:pPr>
              <a:buNone/>
            </a:pPr>
            <a:r>
              <a:rPr lang="en-US" sz="3200" dirty="0" smtClean="0">
                <a:solidFill>
                  <a:schemeClr val="accent5">
                    <a:lumMod val="75000"/>
                  </a:schemeClr>
                </a:solidFill>
                <a:latin typeface="Andalus" pitchFamily="18" charset="-78"/>
                <a:cs typeface="Andalus" pitchFamily="18" charset="-78"/>
              </a:rPr>
              <a:t>9</a:t>
            </a:r>
            <a:r>
              <a:rPr lang="en-US" sz="3200" dirty="0" smtClean="0">
                <a:latin typeface="Andalus" pitchFamily="18" charset="-78"/>
                <a:cs typeface="Andalus" pitchFamily="18" charset="-78"/>
              </a:rPr>
              <a:t>-Estos </a:t>
            </a:r>
            <a:r>
              <a:rPr lang="en-US" sz="3200" dirty="0" err="1" smtClean="0">
                <a:latin typeface="Andalus" pitchFamily="18" charset="-78"/>
                <a:cs typeface="Andalus" pitchFamily="18" charset="-78"/>
              </a:rPr>
              <a:t>cuatro</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factores</a:t>
            </a:r>
            <a:r>
              <a:rPr lang="en-US" sz="3200" dirty="0" smtClean="0">
                <a:latin typeface="Andalus" pitchFamily="18" charset="-78"/>
                <a:cs typeface="Andalus" pitchFamily="18" charset="-78"/>
              </a:rPr>
              <a:t> son </a:t>
            </a:r>
            <a:r>
              <a:rPr lang="en-US" sz="3200" dirty="0" err="1" smtClean="0">
                <a:latin typeface="Andalus" pitchFamily="18" charset="-78"/>
                <a:cs typeface="Andalus" pitchFamily="18" charset="-78"/>
              </a:rPr>
              <a:t>defectuosos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por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causa</a:t>
            </a:r>
            <a:r>
              <a:rPr lang="en-US" sz="3200" dirty="0" smtClean="0">
                <a:latin typeface="Andalus" pitchFamily="18" charset="-78"/>
                <a:cs typeface="Andalus" pitchFamily="18" charset="-78"/>
              </a:rPr>
              <a:t> de la </a:t>
            </a:r>
            <a:r>
              <a:rPr lang="en-US" sz="3200" dirty="0" err="1" smtClean="0">
                <a:latin typeface="Andalus" pitchFamily="18" charset="-78"/>
                <a:cs typeface="Andalus" pitchFamily="18" charset="-78"/>
              </a:rPr>
              <a:t>caida</a:t>
            </a:r>
            <a:r>
              <a:rPr lang="en-US" sz="3200" dirty="0" smtClean="0">
                <a:latin typeface="Andalus" pitchFamily="18" charset="-78"/>
                <a:cs typeface="Andalus" pitchFamily="18" charset="-78"/>
              </a:rPr>
              <a:t>, lo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necesita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una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norma</a:t>
            </a:r>
            <a:r>
              <a:rPr lang="en-US" sz="3200" dirty="0" smtClean="0">
                <a:latin typeface="Andalus" pitchFamily="18" charset="-78"/>
                <a:cs typeface="Andalus" pitchFamily="18" charset="-78"/>
              </a:rPr>
              <a:t> perfecta </a:t>
            </a:r>
            <a:r>
              <a:rPr lang="en-US" sz="3200" dirty="0" err="1" smtClean="0">
                <a:latin typeface="Andalus" pitchFamily="18" charset="-78"/>
                <a:cs typeface="Andalus" pitchFamily="18" charset="-78"/>
              </a:rPr>
              <a:t>que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nunca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nos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guie</a:t>
            </a:r>
            <a:r>
              <a:rPr lang="en-US" sz="3200" dirty="0" smtClean="0">
                <a:latin typeface="Andalus" pitchFamily="18" charset="-78"/>
                <a:cs typeface="Andalus" pitchFamily="18" charset="-78"/>
              </a:rPr>
              <a:t> en la </a:t>
            </a:r>
            <a:r>
              <a:rPr lang="en-US" sz="3200" dirty="0" err="1" smtClean="0">
                <a:latin typeface="Andalus" pitchFamily="18" charset="-78"/>
                <a:cs typeface="Andalus" pitchFamily="18" charset="-78"/>
              </a:rPr>
              <a:t>direccion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equivocada</a:t>
            </a:r>
            <a:r>
              <a:rPr lang="en-US" sz="3200" dirty="0" smtClean="0">
                <a:latin typeface="Andalus" pitchFamily="18" charset="-78"/>
                <a:cs typeface="Andalus" pitchFamily="18" charset="-78"/>
              </a:rPr>
              <a:t> y solo la </a:t>
            </a:r>
            <a:r>
              <a:rPr lang="en-US" sz="3200" dirty="0" err="1" smtClean="0">
                <a:latin typeface="Andalus" pitchFamily="18" charset="-78"/>
                <a:cs typeface="Andalus" pitchFamily="18" charset="-78"/>
              </a:rPr>
              <a:t>Biblia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satisface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esa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necesidad</a:t>
            </a:r>
            <a:r>
              <a:rPr lang="en-US" sz="3200" dirty="0" smtClean="0">
                <a:latin typeface="Andalus" pitchFamily="18" charset="-78"/>
                <a:cs typeface="Andalus" pitchFamily="18" charset="-78"/>
              </a:rPr>
              <a:t>.</a:t>
            </a:r>
          </a:p>
          <a:p>
            <a:pPr>
              <a:buNone/>
            </a:pPr>
            <a:endParaRPr lang="en-US" sz="3200" dirty="0" smtClean="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772400" cy="914400"/>
          </a:xfrm>
        </p:spPr>
        <p:txBody>
          <a:bodyPr>
            <a:normAutofit/>
          </a:bodyPr>
          <a:lstStyle/>
          <a:p>
            <a:r>
              <a:rPr lang="en-US" dirty="0" err="1" smtClean="0">
                <a:latin typeface="Andalus" pitchFamily="18" charset="-78"/>
                <a:cs typeface="Andalus" pitchFamily="18" charset="-78"/>
              </a:rPr>
              <a:t>Transformados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por</a:t>
            </a:r>
            <a:r>
              <a:rPr lang="en-US" dirty="0" smtClean="0">
                <a:latin typeface="Andalus" pitchFamily="18" charset="-78"/>
                <a:cs typeface="Andalus" pitchFamily="18" charset="-78"/>
              </a:rPr>
              <a:t> la </a:t>
            </a:r>
            <a:r>
              <a:rPr lang="en-US" dirty="0" err="1" smtClean="0">
                <a:latin typeface="Andalus" pitchFamily="18" charset="-78"/>
                <a:cs typeface="Andalus" pitchFamily="18" charset="-78"/>
              </a:rPr>
              <a:t>verdad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81000" y="838200"/>
            <a:ext cx="8763000" cy="6019800"/>
          </a:xfrm>
        </p:spPr>
        <p:style>
          <a:lnRef idx="1">
            <a:schemeClr val="accent4"/>
          </a:lnRef>
          <a:fillRef idx="2">
            <a:schemeClr val="accent4"/>
          </a:fillRef>
          <a:effectRef idx="1">
            <a:schemeClr val="accent4"/>
          </a:effectRef>
          <a:fontRef idx="minor">
            <a:schemeClr val="dk1"/>
          </a:fontRef>
        </p:style>
        <p:txBody>
          <a:bodyPr>
            <a:normAutofit/>
          </a:bodyPr>
          <a:lstStyle/>
          <a:p>
            <a:pPr>
              <a:buNone/>
            </a:pPr>
            <a:r>
              <a:rPr lang="en-US" sz="3200" dirty="0" smtClean="0">
                <a:solidFill>
                  <a:srgbClr val="0070C0"/>
                </a:solidFill>
                <a:latin typeface="Andalus" pitchFamily="18" charset="-78"/>
                <a:cs typeface="Andalus" pitchFamily="18" charset="-78"/>
              </a:rPr>
              <a:t>Pablo dice </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asidos</a:t>
            </a:r>
            <a:r>
              <a:rPr lang="en-US" sz="3200" dirty="0" smtClean="0">
                <a:solidFill>
                  <a:schemeClr val="accent2"/>
                </a:solidFill>
                <a:latin typeface="Andalus" pitchFamily="18" charset="-78"/>
                <a:cs typeface="Andalus" pitchFamily="18" charset="-78"/>
              </a:rPr>
              <a:t> de la </a:t>
            </a:r>
            <a:r>
              <a:rPr lang="en-US" sz="3200" dirty="0" err="1" smtClean="0">
                <a:solidFill>
                  <a:schemeClr val="accent2"/>
                </a:solidFill>
                <a:latin typeface="Andalus" pitchFamily="18" charset="-78"/>
                <a:cs typeface="Andalus" pitchFamily="18" charset="-78"/>
              </a:rPr>
              <a:t>palabra</a:t>
            </a:r>
            <a:r>
              <a:rPr lang="en-US" sz="3200" dirty="0" smtClean="0">
                <a:solidFill>
                  <a:schemeClr val="accent2"/>
                </a:solidFill>
                <a:latin typeface="Andalus" pitchFamily="18" charset="-78"/>
                <a:cs typeface="Andalus" pitchFamily="18" charset="-78"/>
              </a:rPr>
              <a:t> de </a:t>
            </a:r>
            <a:r>
              <a:rPr lang="en-US" sz="3200" dirty="0" err="1" smtClean="0">
                <a:solidFill>
                  <a:schemeClr val="accent2"/>
                </a:solidFill>
                <a:latin typeface="Andalus" pitchFamily="18" charset="-78"/>
                <a:cs typeface="Andalus" pitchFamily="18" charset="-78"/>
              </a:rPr>
              <a:t>vida</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para</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que</a:t>
            </a:r>
            <a:r>
              <a:rPr lang="en-US" sz="3200" dirty="0" smtClean="0">
                <a:solidFill>
                  <a:schemeClr val="accent2"/>
                </a:solidFill>
                <a:latin typeface="Andalus" pitchFamily="18" charset="-78"/>
                <a:cs typeface="Andalus" pitchFamily="18" charset="-78"/>
              </a:rPr>
              <a:t> en</a:t>
            </a:r>
            <a:r>
              <a:rPr lang="en-US" sz="3200" dirty="0" smtClean="0">
                <a:solidFill>
                  <a:srgbClr val="FF0000"/>
                </a:solidFill>
                <a:latin typeface="Andalus" pitchFamily="18" charset="-78"/>
                <a:cs typeface="Andalus" pitchFamily="18" charset="-78"/>
              </a:rPr>
              <a:t> </a:t>
            </a:r>
            <a:r>
              <a:rPr lang="en-US" sz="3200" dirty="0" smtClean="0">
                <a:solidFill>
                  <a:schemeClr val="accent2"/>
                </a:solidFill>
                <a:latin typeface="Andalus" pitchFamily="18" charset="-78"/>
                <a:cs typeface="Andalus" pitchFamily="18" charset="-78"/>
              </a:rPr>
              <a:t>el </a:t>
            </a:r>
            <a:r>
              <a:rPr lang="en-US" sz="3200" dirty="0" err="1" smtClean="0">
                <a:solidFill>
                  <a:schemeClr val="accent2"/>
                </a:solidFill>
                <a:latin typeface="Andalus" pitchFamily="18" charset="-78"/>
                <a:cs typeface="Andalus" pitchFamily="18" charset="-78"/>
              </a:rPr>
              <a:t>dia</a:t>
            </a:r>
            <a:r>
              <a:rPr lang="en-US" sz="3200" dirty="0" smtClean="0">
                <a:solidFill>
                  <a:schemeClr val="accent2"/>
                </a:solidFill>
                <a:latin typeface="Andalus" pitchFamily="18" charset="-78"/>
                <a:cs typeface="Andalus" pitchFamily="18" charset="-78"/>
              </a:rPr>
              <a:t> de Cristo </a:t>
            </a:r>
            <a:r>
              <a:rPr lang="en-US" sz="3200" dirty="0" err="1" smtClean="0">
                <a:solidFill>
                  <a:schemeClr val="accent2"/>
                </a:solidFill>
                <a:latin typeface="Andalus" pitchFamily="18" charset="-78"/>
                <a:cs typeface="Andalus" pitchFamily="18" charset="-78"/>
              </a:rPr>
              <a:t>yo</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pueda</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glorificarme</a:t>
            </a:r>
            <a:r>
              <a:rPr lang="en-US" sz="3200" dirty="0" smtClean="0">
                <a:solidFill>
                  <a:schemeClr val="accent2"/>
                </a:solidFill>
                <a:latin typeface="Andalus" pitchFamily="18" charset="-78"/>
                <a:cs typeface="Andalus" pitchFamily="18" charset="-78"/>
              </a:rPr>
              <a:t> de </a:t>
            </a:r>
            <a:r>
              <a:rPr lang="en-US" sz="3200" dirty="0" err="1" smtClean="0">
                <a:solidFill>
                  <a:schemeClr val="accent2"/>
                </a:solidFill>
                <a:latin typeface="Andalus" pitchFamily="18" charset="-78"/>
                <a:cs typeface="Andalus" pitchFamily="18" charset="-78"/>
              </a:rPr>
              <a:t>que</a:t>
            </a:r>
            <a:r>
              <a:rPr lang="en-US" sz="3200" dirty="0" smtClean="0">
                <a:solidFill>
                  <a:schemeClr val="accent2"/>
                </a:solidFill>
                <a:latin typeface="Andalus" pitchFamily="18" charset="-78"/>
                <a:cs typeface="Andalus" pitchFamily="18" charset="-78"/>
              </a:rPr>
              <a:t> no he </a:t>
            </a:r>
            <a:r>
              <a:rPr lang="en-US" sz="3200" dirty="0" err="1" smtClean="0">
                <a:solidFill>
                  <a:schemeClr val="accent2"/>
                </a:solidFill>
                <a:latin typeface="Andalus" pitchFamily="18" charset="-78"/>
                <a:cs typeface="Andalus" pitchFamily="18" charset="-78"/>
              </a:rPr>
              <a:t>corrido</a:t>
            </a:r>
            <a:r>
              <a:rPr lang="en-US" sz="3200" dirty="0" smtClean="0">
                <a:solidFill>
                  <a:schemeClr val="accent2"/>
                </a:solidFill>
                <a:latin typeface="Andalus" pitchFamily="18" charset="-78"/>
                <a:cs typeface="Andalus" pitchFamily="18" charset="-78"/>
              </a:rPr>
              <a:t> en </a:t>
            </a:r>
            <a:r>
              <a:rPr lang="en-US" sz="3200" dirty="0" err="1" smtClean="0">
                <a:solidFill>
                  <a:schemeClr val="accent2"/>
                </a:solidFill>
                <a:latin typeface="Andalus" pitchFamily="18" charset="-78"/>
                <a:cs typeface="Andalus" pitchFamily="18" charset="-78"/>
              </a:rPr>
              <a:t>vano</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ni</a:t>
            </a:r>
            <a:r>
              <a:rPr lang="en-US" sz="3200" dirty="0" smtClean="0">
                <a:solidFill>
                  <a:schemeClr val="accent2"/>
                </a:solidFill>
                <a:latin typeface="Andalus" pitchFamily="18" charset="-78"/>
                <a:cs typeface="Andalus" pitchFamily="18" charset="-78"/>
              </a:rPr>
              <a:t> en </a:t>
            </a:r>
            <a:r>
              <a:rPr lang="en-US" sz="3200" dirty="0" err="1" smtClean="0">
                <a:solidFill>
                  <a:schemeClr val="accent2"/>
                </a:solidFill>
                <a:latin typeface="Andalus" pitchFamily="18" charset="-78"/>
                <a:cs typeface="Andalus" pitchFamily="18" charset="-78"/>
              </a:rPr>
              <a:t>vano</a:t>
            </a:r>
            <a:r>
              <a:rPr lang="en-US" sz="3200" dirty="0" smtClean="0">
                <a:solidFill>
                  <a:schemeClr val="accent2"/>
                </a:solidFill>
                <a:latin typeface="Andalus" pitchFamily="18" charset="-78"/>
                <a:cs typeface="Andalus" pitchFamily="18" charset="-78"/>
              </a:rPr>
              <a:t> he </a:t>
            </a:r>
            <a:r>
              <a:rPr lang="en-US" sz="3200" dirty="0" err="1" smtClean="0">
                <a:solidFill>
                  <a:schemeClr val="accent2"/>
                </a:solidFill>
                <a:latin typeface="Andalus" pitchFamily="18" charset="-78"/>
                <a:cs typeface="Andalus" pitchFamily="18" charset="-78"/>
              </a:rPr>
              <a:t>trabajado</a:t>
            </a:r>
            <a:r>
              <a:rPr lang="en-US" sz="3200" dirty="0" smtClean="0">
                <a:solidFill>
                  <a:schemeClr val="accent2"/>
                </a:solidFill>
                <a:latin typeface="Andalus" pitchFamily="18" charset="-78"/>
                <a:cs typeface="Andalus" pitchFamily="18" charset="-78"/>
              </a:rPr>
              <a:t> .</a:t>
            </a:r>
          </a:p>
          <a:p>
            <a:pPr>
              <a:buNone/>
            </a:pPr>
            <a:r>
              <a:rPr lang="en-US" sz="3200" dirty="0" smtClean="0">
                <a:solidFill>
                  <a:schemeClr val="accent5">
                    <a:lumMod val="75000"/>
                  </a:schemeClr>
                </a:solidFill>
                <a:latin typeface="Andalus" pitchFamily="18" charset="-78"/>
                <a:cs typeface="Andalus" pitchFamily="18" charset="-78"/>
              </a:rPr>
              <a:t>10</a:t>
            </a:r>
            <a:r>
              <a:rPr lang="en-US" sz="3200" dirty="0" smtClean="0">
                <a:latin typeface="Andalus" pitchFamily="18" charset="-78"/>
                <a:cs typeface="Andalus" pitchFamily="18" charset="-78"/>
              </a:rPr>
              <a:t>-</a:t>
            </a:r>
            <a:r>
              <a:rPr lang="en-US" sz="3200" dirty="0" smtClean="0">
                <a:solidFill>
                  <a:schemeClr val="accent2"/>
                </a:solidFill>
                <a:latin typeface="Andalus" pitchFamily="18" charset="-78"/>
                <a:cs typeface="Andalus" pitchFamily="18" charset="-78"/>
              </a:rPr>
              <a:t>la </a:t>
            </a:r>
            <a:r>
              <a:rPr lang="en-US" sz="3200" dirty="0" err="1" smtClean="0">
                <a:solidFill>
                  <a:schemeClr val="accent2"/>
                </a:solidFill>
                <a:latin typeface="Andalus" pitchFamily="18" charset="-78"/>
                <a:cs typeface="Andalus" pitchFamily="18" charset="-78"/>
              </a:rPr>
              <a:t>decicion</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mas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importante</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que</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podemos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tomar</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es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cual</a:t>
            </a:r>
            <a:r>
              <a:rPr lang="en-US" sz="3200" dirty="0" smtClean="0">
                <a:solidFill>
                  <a:schemeClr val="accent2"/>
                </a:solidFill>
                <a:latin typeface="Andalus" pitchFamily="18" charset="-78"/>
                <a:cs typeface="Andalus" pitchFamily="18" charset="-78"/>
              </a:rPr>
              <a:t> ha de ser la </a:t>
            </a:r>
            <a:r>
              <a:rPr lang="en-US" sz="3200" dirty="0" err="1" smtClean="0">
                <a:solidFill>
                  <a:schemeClr val="accent2"/>
                </a:solidFill>
                <a:latin typeface="Andalus" pitchFamily="18" charset="-78"/>
                <a:cs typeface="Andalus" pitchFamily="18" charset="-78"/>
              </a:rPr>
              <a:t>autoridad</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absoluta</a:t>
            </a:r>
            <a:r>
              <a:rPr lang="en-US" sz="3200" dirty="0" smtClean="0">
                <a:solidFill>
                  <a:schemeClr val="accent2"/>
                </a:solidFill>
                <a:latin typeface="Andalus" pitchFamily="18" charset="-78"/>
                <a:cs typeface="Andalus" pitchFamily="18" charset="-78"/>
              </a:rPr>
              <a:t> en </a:t>
            </a:r>
            <a:r>
              <a:rPr lang="en-US" sz="3200" dirty="0" err="1" smtClean="0">
                <a:solidFill>
                  <a:schemeClr val="accent2"/>
                </a:solidFill>
                <a:latin typeface="Andalus" pitchFamily="18" charset="-78"/>
                <a:cs typeface="Andalus" pitchFamily="18" charset="-78"/>
              </a:rPr>
              <a:t>nuestra</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vida</a:t>
            </a:r>
            <a:r>
              <a:rPr lang="en-US" sz="3200" dirty="0" smtClean="0">
                <a:solidFill>
                  <a:schemeClr val="accent2"/>
                </a:solidFill>
                <a:latin typeface="Andalus" pitchFamily="18" charset="-78"/>
                <a:cs typeface="Andalus" pitchFamily="18" charset="-78"/>
              </a:rPr>
              <a:t>. </a:t>
            </a:r>
          </a:p>
          <a:p>
            <a:pPr>
              <a:buNone/>
            </a:pPr>
            <a:r>
              <a:rPr lang="en-US" sz="3200" dirty="0" err="1" smtClean="0">
                <a:solidFill>
                  <a:schemeClr val="accent2"/>
                </a:solidFill>
                <a:latin typeface="Andalus" pitchFamily="18" charset="-78"/>
                <a:cs typeface="Andalus" pitchFamily="18" charset="-78"/>
              </a:rPr>
              <a:t>Optemos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por</a:t>
            </a:r>
            <a:r>
              <a:rPr lang="en-US" sz="3200" dirty="0" smtClean="0">
                <a:solidFill>
                  <a:schemeClr val="accent2"/>
                </a:solidFill>
                <a:latin typeface="Andalus" pitchFamily="18" charset="-78"/>
                <a:cs typeface="Andalus" pitchFamily="18" charset="-78"/>
              </a:rPr>
              <a:t> la </a:t>
            </a:r>
            <a:r>
              <a:rPr lang="en-US" sz="3200" dirty="0" err="1" smtClean="0">
                <a:solidFill>
                  <a:schemeClr val="accent2"/>
                </a:solidFill>
                <a:latin typeface="Andalus" pitchFamily="18" charset="-78"/>
                <a:cs typeface="Andalus" pitchFamily="18" charset="-78"/>
              </a:rPr>
              <a:t>Biblia</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como</a:t>
            </a:r>
            <a:r>
              <a:rPr lang="en-US" sz="3200" dirty="0" smtClean="0">
                <a:solidFill>
                  <a:schemeClr val="accent2"/>
                </a:solidFill>
                <a:latin typeface="Andalus" pitchFamily="18" charset="-78"/>
                <a:cs typeface="Andalus" pitchFamily="18" charset="-78"/>
              </a:rPr>
              <a:t> la maxima </a:t>
            </a:r>
            <a:r>
              <a:rPr lang="en-US" sz="3200" dirty="0" err="1" smtClean="0">
                <a:solidFill>
                  <a:schemeClr val="accent2"/>
                </a:solidFill>
                <a:latin typeface="Andalus" pitchFamily="18" charset="-78"/>
                <a:cs typeface="Andalus" pitchFamily="18" charset="-78"/>
              </a:rPr>
              <a:t>autoridad</a:t>
            </a:r>
            <a:r>
              <a:rPr lang="en-US" sz="3200" dirty="0" smtClean="0">
                <a:solidFill>
                  <a:schemeClr val="accent2"/>
                </a:solidFill>
                <a:latin typeface="Andalus" pitchFamily="18" charset="-78"/>
                <a:cs typeface="Andalus" pitchFamily="18" charset="-78"/>
              </a:rPr>
              <a:t> a </a:t>
            </a:r>
            <a:r>
              <a:rPr lang="en-US" sz="3200" dirty="0" err="1" smtClean="0">
                <a:solidFill>
                  <a:schemeClr val="accent2"/>
                </a:solidFill>
                <a:latin typeface="Andalus" pitchFamily="18" charset="-78"/>
                <a:cs typeface="Andalus" pitchFamily="18" charset="-78"/>
              </a:rPr>
              <a:t>pesar</a:t>
            </a:r>
            <a:r>
              <a:rPr lang="en-US" sz="3200" dirty="0" smtClean="0">
                <a:solidFill>
                  <a:schemeClr val="accent2"/>
                </a:solidFill>
                <a:latin typeface="Andalus" pitchFamily="18" charset="-78"/>
                <a:cs typeface="Andalus" pitchFamily="18" charset="-78"/>
              </a:rPr>
              <a:t> de la </a:t>
            </a:r>
            <a:r>
              <a:rPr lang="en-US" sz="3200" dirty="0" err="1" smtClean="0">
                <a:solidFill>
                  <a:schemeClr val="accent2"/>
                </a:solidFill>
                <a:latin typeface="Andalus" pitchFamily="18" charset="-78"/>
                <a:cs typeface="Andalus" pitchFamily="18" charset="-78"/>
              </a:rPr>
              <a:t>cultura</a:t>
            </a:r>
            <a:r>
              <a:rPr lang="en-US" sz="3200" dirty="0" smtClean="0">
                <a:solidFill>
                  <a:schemeClr val="accent2"/>
                </a:solidFill>
                <a:latin typeface="Andalus" pitchFamily="18" charset="-78"/>
                <a:cs typeface="Andalus" pitchFamily="18" charset="-78"/>
              </a:rPr>
              <a:t>, la </a:t>
            </a:r>
            <a:r>
              <a:rPr lang="en-US" sz="3200" dirty="0" err="1" smtClean="0">
                <a:solidFill>
                  <a:schemeClr val="accent2"/>
                </a:solidFill>
                <a:latin typeface="Andalus" pitchFamily="18" charset="-78"/>
                <a:cs typeface="Andalus" pitchFamily="18" charset="-78"/>
              </a:rPr>
              <a:t>razon</a:t>
            </a:r>
            <a:r>
              <a:rPr lang="en-US" sz="3200" dirty="0" smtClean="0">
                <a:solidFill>
                  <a:schemeClr val="accent2"/>
                </a:solidFill>
                <a:latin typeface="Andalus" pitchFamily="18" charset="-78"/>
                <a:cs typeface="Andalus" pitchFamily="18" charset="-78"/>
              </a:rPr>
              <a:t> o la </a:t>
            </a:r>
            <a:r>
              <a:rPr lang="en-US" sz="3200" dirty="0" err="1" smtClean="0">
                <a:solidFill>
                  <a:schemeClr val="accent2"/>
                </a:solidFill>
                <a:latin typeface="Andalus" pitchFamily="18" charset="-78"/>
                <a:cs typeface="Andalus" pitchFamily="18" charset="-78"/>
              </a:rPr>
              <a:t>emocion</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cuando</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tengamos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que</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tomar</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deciciones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primero</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preguntemonos</a:t>
            </a:r>
            <a:r>
              <a:rPr lang="en-US" sz="3200" dirty="0" smtClean="0">
                <a:solidFill>
                  <a:schemeClr val="accent2"/>
                </a:solidFill>
                <a:latin typeface="Andalus" pitchFamily="18" charset="-78"/>
                <a:cs typeface="Andalus" pitchFamily="18" charset="-78"/>
              </a:rPr>
              <a:t>: </a:t>
            </a:r>
            <a:r>
              <a:rPr lang="en-US" sz="3200" dirty="0" err="1" smtClean="0">
                <a:solidFill>
                  <a:schemeClr val="accent2"/>
                </a:solidFill>
                <a:latin typeface="Andalus" pitchFamily="18" charset="-78"/>
                <a:cs typeface="Andalus" pitchFamily="18" charset="-78"/>
              </a:rPr>
              <a:t>que</a:t>
            </a:r>
            <a:r>
              <a:rPr lang="en-US" sz="3200" dirty="0" smtClean="0">
                <a:solidFill>
                  <a:schemeClr val="accent2"/>
                </a:solidFill>
                <a:latin typeface="Andalus" pitchFamily="18" charset="-78"/>
                <a:cs typeface="Andalus" pitchFamily="18" charset="-78"/>
              </a:rPr>
              <a:t> dice la </a:t>
            </a:r>
            <a:r>
              <a:rPr lang="en-US" sz="3200" dirty="0" err="1" smtClean="0">
                <a:solidFill>
                  <a:schemeClr val="accent2"/>
                </a:solidFill>
                <a:latin typeface="Andalus" pitchFamily="18" charset="-78"/>
                <a:cs typeface="Andalus" pitchFamily="18" charset="-78"/>
              </a:rPr>
              <a:t>Biblia</a:t>
            </a:r>
            <a:r>
              <a:rPr lang="en-US" sz="3200" dirty="0" smtClean="0">
                <a:solidFill>
                  <a:schemeClr val="accent2"/>
                </a:solidFill>
                <a:latin typeface="Andalus" pitchFamily="18" charset="-78"/>
                <a:cs typeface="Andalus" pitchFamily="18" charset="-78"/>
              </a:rPr>
              <a:t> ?</a:t>
            </a:r>
          </a:p>
          <a:p>
            <a:pPr>
              <a:buNone/>
            </a:pPr>
            <a:endParaRPr lang="en-US" sz="3200" dirty="0" smtClean="0">
              <a:solidFill>
                <a:srgbClr val="FF0000"/>
              </a:solidFill>
              <a:latin typeface="Andalus" pitchFamily="18" charset="-78"/>
              <a:cs typeface="Andalus" pitchFamily="18" charset="-78"/>
            </a:endParaRPr>
          </a:p>
          <a:p>
            <a:pPr>
              <a:buNone/>
            </a:pPr>
            <a:endParaRPr lang="en-US" sz="3200"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520</TotalTime>
  <Words>1437</Words>
  <Application>Microsoft Office PowerPoint</Application>
  <PresentationFormat>On-screen Show (4:3)</PresentationFormat>
  <Paragraphs>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Metro</vt:lpstr>
      <vt:lpstr>Transformados por la verdad</vt:lpstr>
      <vt:lpstr>Transformados por la verdad</vt:lpstr>
      <vt:lpstr>Transformados por la verdad</vt:lpstr>
      <vt:lpstr>4- lo que genera leer la biblia.  La biblia es mucho mas que una guia doctrinal, genera vida, crea fe, produce cambios, asusta al diablo, realiza milagros, sana heridas, edifica el caracter, transforma las sircunstancias, imparte alegria, supera la adversidad, derrota la tentacion, infunde esperanza, da poder, limpia nuestra mente, hace que las cosas existan y garantiza nuestro futuro para siempre.  </vt:lpstr>
      <vt:lpstr>Transformados por la verdad</vt:lpstr>
      <vt:lpstr>Transformados por la verdad</vt:lpstr>
      <vt:lpstr>Transformados por la verdad</vt:lpstr>
      <vt:lpstr>Transformados por la verdad</vt:lpstr>
      <vt:lpstr>Transformados por la verdad</vt:lpstr>
      <vt:lpstr>Transformados por la verdad</vt:lpstr>
      <vt:lpstr>Transformados por la verdad</vt:lpstr>
      <vt:lpstr>Transformados por la verdad</vt:lpstr>
      <vt:lpstr>Transformados por la verdad</vt:lpstr>
      <vt:lpstr>Transformados por la verdad</vt:lpstr>
      <vt:lpstr>Transformados por la verdad</vt:lpstr>
      <vt:lpstr>Transformados por la verdad</vt:lpstr>
      <vt:lpstr>Transformados por la verdad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Transformados por la verdad</dc:title>
  <dc:creator>Toshiba</dc:creator>
  <cp:lastModifiedBy>user</cp:lastModifiedBy>
  <cp:revision>36</cp:revision>
  <dcterms:created xsi:type="dcterms:W3CDTF">2011-05-24T17:28:20Z</dcterms:created>
  <dcterms:modified xsi:type="dcterms:W3CDTF">2011-06-26T02:53:54Z</dcterms:modified>
</cp:coreProperties>
</file>