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79" r:id="rId6"/>
    <p:sldId id="260" r:id="rId7"/>
    <p:sldId id="261" r:id="rId8"/>
    <p:sldId id="262" r:id="rId9"/>
    <p:sldId id="263" r:id="rId10"/>
    <p:sldId id="268" r:id="rId11"/>
    <p:sldId id="264" r:id="rId12"/>
    <p:sldId id="285" r:id="rId13"/>
    <p:sldId id="286" r:id="rId14"/>
    <p:sldId id="280" r:id="rId15"/>
    <p:sldId id="265" r:id="rId16"/>
    <p:sldId id="267" r:id="rId17"/>
    <p:sldId id="281" r:id="rId18"/>
    <p:sldId id="278" r:id="rId19"/>
    <p:sldId id="266" r:id="rId20"/>
    <p:sldId id="269" r:id="rId21"/>
    <p:sldId id="271" r:id="rId22"/>
    <p:sldId id="283" r:id="rId23"/>
    <p:sldId id="284" r:id="rId24"/>
    <p:sldId id="270" r:id="rId25"/>
    <p:sldId id="272" r:id="rId26"/>
    <p:sldId id="27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401" autoAdjust="0"/>
  </p:normalViewPr>
  <p:slideViewPr>
    <p:cSldViewPr>
      <p:cViewPr varScale="1">
        <p:scale>
          <a:sx n="52" d="100"/>
          <a:sy n="52" d="100"/>
        </p:scale>
        <p:origin x="-18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7CAB3C-8E0A-4E14-9F19-3E59A04F6F7A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FE6D52AC-4547-4945-ABA6-0C20A5F3B20D}">
      <dgm:prSet phldrT="[Texto]"/>
      <dgm:spPr/>
      <dgm:t>
        <a:bodyPr/>
        <a:lstStyle/>
        <a:p>
          <a:r>
            <a:rPr lang="es-ES" dirty="0" smtClean="0"/>
            <a:t>alma</a:t>
          </a:r>
          <a:endParaRPr lang="en-US" dirty="0"/>
        </a:p>
      </dgm:t>
    </dgm:pt>
    <dgm:pt modelId="{2021240E-A034-4AFE-9DAE-A942760476C6}" type="parTrans" cxnId="{946D51E2-C6B3-4746-A754-EE71CE3ADA11}">
      <dgm:prSet/>
      <dgm:spPr/>
      <dgm:t>
        <a:bodyPr/>
        <a:lstStyle/>
        <a:p>
          <a:endParaRPr lang="en-US"/>
        </a:p>
      </dgm:t>
    </dgm:pt>
    <dgm:pt modelId="{B4C7505D-A17E-4440-B410-D496EDDEE8FB}" type="sibTrans" cxnId="{946D51E2-C6B3-4746-A754-EE71CE3ADA11}">
      <dgm:prSet/>
      <dgm:spPr/>
      <dgm:t>
        <a:bodyPr/>
        <a:lstStyle/>
        <a:p>
          <a:endParaRPr lang="en-US"/>
        </a:p>
      </dgm:t>
    </dgm:pt>
    <dgm:pt modelId="{12F1E76F-C526-4A6A-9454-C07677A84016}">
      <dgm:prSet phldrT="[Texto]"/>
      <dgm:spPr/>
      <dgm:t>
        <a:bodyPr/>
        <a:lstStyle/>
        <a:p>
          <a:r>
            <a:rPr lang="es-ES" dirty="0" smtClean="0"/>
            <a:t>espíritu</a:t>
          </a:r>
          <a:endParaRPr lang="en-US" dirty="0"/>
        </a:p>
      </dgm:t>
    </dgm:pt>
    <dgm:pt modelId="{1C93AD37-7CE0-4917-8D16-3A6DEDD59F97}" type="parTrans" cxnId="{4FAC5CC2-EECE-4AAA-9736-0FE7ABC6EFBA}">
      <dgm:prSet/>
      <dgm:spPr/>
      <dgm:t>
        <a:bodyPr/>
        <a:lstStyle/>
        <a:p>
          <a:endParaRPr lang="en-US"/>
        </a:p>
      </dgm:t>
    </dgm:pt>
    <dgm:pt modelId="{B73F39BF-E051-4E96-BE6E-1048CA6AC544}" type="sibTrans" cxnId="{4FAC5CC2-EECE-4AAA-9736-0FE7ABC6EFBA}">
      <dgm:prSet/>
      <dgm:spPr/>
      <dgm:t>
        <a:bodyPr/>
        <a:lstStyle/>
        <a:p>
          <a:endParaRPr lang="en-US"/>
        </a:p>
      </dgm:t>
    </dgm:pt>
    <dgm:pt modelId="{1B69E357-18C3-4BD5-9C55-40C6312AF727}">
      <dgm:prSet phldrT="[Texto]"/>
      <dgm:spPr/>
      <dgm:t>
        <a:bodyPr/>
        <a:lstStyle/>
        <a:p>
          <a:r>
            <a:rPr lang="es-ES" dirty="0" smtClean="0"/>
            <a:t>cuerpo</a:t>
          </a:r>
          <a:endParaRPr lang="en-US" dirty="0"/>
        </a:p>
      </dgm:t>
    </dgm:pt>
    <dgm:pt modelId="{41C08CB3-C320-4038-9762-37D3EF983544}" type="parTrans" cxnId="{887DFFEF-6ED4-48CE-A0DE-DF3AF09E9F85}">
      <dgm:prSet/>
      <dgm:spPr/>
      <dgm:t>
        <a:bodyPr/>
        <a:lstStyle/>
        <a:p>
          <a:endParaRPr lang="en-US"/>
        </a:p>
      </dgm:t>
    </dgm:pt>
    <dgm:pt modelId="{F623D19F-3201-44FA-A17F-94809AFAA8A8}" type="sibTrans" cxnId="{887DFFEF-6ED4-48CE-A0DE-DF3AF09E9F85}">
      <dgm:prSet/>
      <dgm:spPr/>
      <dgm:t>
        <a:bodyPr/>
        <a:lstStyle/>
        <a:p>
          <a:endParaRPr lang="en-US"/>
        </a:p>
      </dgm:t>
    </dgm:pt>
    <dgm:pt modelId="{C0C4A684-2060-4190-9DC5-348B7D441F47}" type="pres">
      <dgm:prSet presAssocID="{7D7CAB3C-8E0A-4E14-9F19-3E59A04F6F7A}" presName="composite" presStyleCnt="0">
        <dgm:presLayoutVars>
          <dgm:chMax val="5"/>
          <dgm:dir/>
          <dgm:resizeHandles val="exact"/>
        </dgm:presLayoutVars>
      </dgm:prSet>
      <dgm:spPr/>
    </dgm:pt>
    <dgm:pt modelId="{1FF95707-35B3-4747-B73E-487DDCA87B38}" type="pres">
      <dgm:prSet presAssocID="{FE6D52AC-4547-4945-ABA6-0C20A5F3B20D}" presName="circle1" presStyleLbl="lnNode1" presStyleIdx="0" presStyleCnt="3"/>
      <dgm:spPr/>
    </dgm:pt>
    <dgm:pt modelId="{B4101C85-308A-4E97-9CC8-DA574D042208}" type="pres">
      <dgm:prSet presAssocID="{FE6D52AC-4547-4945-ABA6-0C20A5F3B20D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7C5F9C-7999-41D5-9BE6-1893F71B46BB}" type="pres">
      <dgm:prSet presAssocID="{FE6D52AC-4547-4945-ABA6-0C20A5F3B20D}" presName="line1" presStyleLbl="callout" presStyleIdx="0" presStyleCnt="6"/>
      <dgm:spPr/>
    </dgm:pt>
    <dgm:pt modelId="{304056F6-2842-4937-A233-1484C20D181B}" type="pres">
      <dgm:prSet presAssocID="{FE6D52AC-4547-4945-ABA6-0C20A5F3B20D}" presName="d1" presStyleLbl="callout" presStyleIdx="1" presStyleCnt="6"/>
      <dgm:spPr/>
    </dgm:pt>
    <dgm:pt modelId="{DC00B7C8-D327-4C8D-878B-3392A5C90C54}" type="pres">
      <dgm:prSet presAssocID="{12F1E76F-C526-4A6A-9454-C07677A84016}" presName="circle2" presStyleLbl="lnNode1" presStyleIdx="1" presStyleCnt="3"/>
      <dgm:spPr/>
    </dgm:pt>
    <dgm:pt modelId="{92572799-C262-4FF0-B2CA-47EE6B48EFD5}" type="pres">
      <dgm:prSet presAssocID="{12F1E76F-C526-4A6A-9454-C07677A84016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4C200A-E75C-41C6-8BFE-9EB4549D9EBC}" type="pres">
      <dgm:prSet presAssocID="{12F1E76F-C526-4A6A-9454-C07677A84016}" presName="line2" presStyleLbl="callout" presStyleIdx="2" presStyleCnt="6"/>
      <dgm:spPr/>
    </dgm:pt>
    <dgm:pt modelId="{47EDAF4D-BCA6-47DF-8279-D26E0FF78F44}" type="pres">
      <dgm:prSet presAssocID="{12F1E76F-C526-4A6A-9454-C07677A84016}" presName="d2" presStyleLbl="callout" presStyleIdx="3" presStyleCnt="6"/>
      <dgm:spPr/>
    </dgm:pt>
    <dgm:pt modelId="{7FA71C7A-DF14-40D6-9564-D8E16A6C4309}" type="pres">
      <dgm:prSet presAssocID="{1B69E357-18C3-4BD5-9C55-40C6312AF727}" presName="circle3" presStyleLbl="lnNode1" presStyleIdx="2" presStyleCnt="3"/>
      <dgm:spPr/>
    </dgm:pt>
    <dgm:pt modelId="{33B8A54C-540E-47C3-BD0A-811A4B62956D}" type="pres">
      <dgm:prSet presAssocID="{1B69E357-18C3-4BD5-9C55-40C6312AF727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CB05D4-785D-456D-9119-FDF511CB6E4B}" type="pres">
      <dgm:prSet presAssocID="{1B69E357-18C3-4BD5-9C55-40C6312AF727}" presName="line3" presStyleLbl="callout" presStyleIdx="4" presStyleCnt="6"/>
      <dgm:spPr/>
    </dgm:pt>
    <dgm:pt modelId="{A7AFD430-B112-449E-8D8D-2655D0838FAB}" type="pres">
      <dgm:prSet presAssocID="{1B69E357-18C3-4BD5-9C55-40C6312AF727}" presName="d3" presStyleLbl="callout" presStyleIdx="5" presStyleCnt="6"/>
      <dgm:spPr/>
    </dgm:pt>
  </dgm:ptLst>
  <dgm:cxnLst>
    <dgm:cxn modelId="{66949F19-E837-49BF-99AE-B98D79D02A70}" type="presOf" srcId="{7D7CAB3C-8E0A-4E14-9F19-3E59A04F6F7A}" destId="{C0C4A684-2060-4190-9DC5-348B7D441F47}" srcOrd="0" destOrd="0" presId="urn:microsoft.com/office/officeart/2005/8/layout/target1"/>
    <dgm:cxn modelId="{4FAC5CC2-EECE-4AAA-9736-0FE7ABC6EFBA}" srcId="{7D7CAB3C-8E0A-4E14-9F19-3E59A04F6F7A}" destId="{12F1E76F-C526-4A6A-9454-C07677A84016}" srcOrd="1" destOrd="0" parTransId="{1C93AD37-7CE0-4917-8D16-3A6DEDD59F97}" sibTransId="{B73F39BF-E051-4E96-BE6E-1048CA6AC544}"/>
    <dgm:cxn modelId="{90588584-344B-4295-9B12-2BB407A3A4C2}" type="presOf" srcId="{FE6D52AC-4547-4945-ABA6-0C20A5F3B20D}" destId="{B4101C85-308A-4E97-9CC8-DA574D042208}" srcOrd="0" destOrd="0" presId="urn:microsoft.com/office/officeart/2005/8/layout/target1"/>
    <dgm:cxn modelId="{887DFFEF-6ED4-48CE-A0DE-DF3AF09E9F85}" srcId="{7D7CAB3C-8E0A-4E14-9F19-3E59A04F6F7A}" destId="{1B69E357-18C3-4BD5-9C55-40C6312AF727}" srcOrd="2" destOrd="0" parTransId="{41C08CB3-C320-4038-9762-37D3EF983544}" sibTransId="{F623D19F-3201-44FA-A17F-94809AFAA8A8}"/>
    <dgm:cxn modelId="{40967015-0B03-43DD-AE7E-3DEE1E56537E}" type="presOf" srcId="{1B69E357-18C3-4BD5-9C55-40C6312AF727}" destId="{33B8A54C-540E-47C3-BD0A-811A4B62956D}" srcOrd="0" destOrd="0" presId="urn:microsoft.com/office/officeart/2005/8/layout/target1"/>
    <dgm:cxn modelId="{946D51E2-C6B3-4746-A754-EE71CE3ADA11}" srcId="{7D7CAB3C-8E0A-4E14-9F19-3E59A04F6F7A}" destId="{FE6D52AC-4547-4945-ABA6-0C20A5F3B20D}" srcOrd="0" destOrd="0" parTransId="{2021240E-A034-4AFE-9DAE-A942760476C6}" sibTransId="{B4C7505D-A17E-4440-B410-D496EDDEE8FB}"/>
    <dgm:cxn modelId="{FFC432A4-0873-47D0-837A-68BEC42E65E0}" type="presOf" srcId="{12F1E76F-C526-4A6A-9454-C07677A84016}" destId="{92572799-C262-4FF0-B2CA-47EE6B48EFD5}" srcOrd="0" destOrd="0" presId="urn:microsoft.com/office/officeart/2005/8/layout/target1"/>
    <dgm:cxn modelId="{D49A4B4C-6861-4A40-9A56-76FFD72420D4}" type="presParOf" srcId="{C0C4A684-2060-4190-9DC5-348B7D441F47}" destId="{1FF95707-35B3-4747-B73E-487DDCA87B38}" srcOrd="0" destOrd="0" presId="urn:microsoft.com/office/officeart/2005/8/layout/target1"/>
    <dgm:cxn modelId="{FD83044F-BEA9-40EE-AB2B-FC19510AF0A0}" type="presParOf" srcId="{C0C4A684-2060-4190-9DC5-348B7D441F47}" destId="{B4101C85-308A-4E97-9CC8-DA574D042208}" srcOrd="1" destOrd="0" presId="urn:microsoft.com/office/officeart/2005/8/layout/target1"/>
    <dgm:cxn modelId="{C5A2FCB6-CE85-40E0-B8B1-120441DFE185}" type="presParOf" srcId="{C0C4A684-2060-4190-9DC5-348B7D441F47}" destId="{357C5F9C-7999-41D5-9BE6-1893F71B46BB}" srcOrd="2" destOrd="0" presId="urn:microsoft.com/office/officeart/2005/8/layout/target1"/>
    <dgm:cxn modelId="{2771AA1B-9500-41F1-9A17-F4E89CE33575}" type="presParOf" srcId="{C0C4A684-2060-4190-9DC5-348B7D441F47}" destId="{304056F6-2842-4937-A233-1484C20D181B}" srcOrd="3" destOrd="0" presId="urn:microsoft.com/office/officeart/2005/8/layout/target1"/>
    <dgm:cxn modelId="{8318154A-5C56-4AC5-BE30-180DB826A6C7}" type="presParOf" srcId="{C0C4A684-2060-4190-9DC5-348B7D441F47}" destId="{DC00B7C8-D327-4C8D-878B-3392A5C90C54}" srcOrd="4" destOrd="0" presId="urn:microsoft.com/office/officeart/2005/8/layout/target1"/>
    <dgm:cxn modelId="{625A6C73-3192-456F-8F3F-4074D73FC1D4}" type="presParOf" srcId="{C0C4A684-2060-4190-9DC5-348B7D441F47}" destId="{92572799-C262-4FF0-B2CA-47EE6B48EFD5}" srcOrd="5" destOrd="0" presId="urn:microsoft.com/office/officeart/2005/8/layout/target1"/>
    <dgm:cxn modelId="{7675EAB1-7609-445E-A141-0078F4DB03E0}" type="presParOf" srcId="{C0C4A684-2060-4190-9DC5-348B7D441F47}" destId="{424C200A-E75C-41C6-8BFE-9EB4549D9EBC}" srcOrd="6" destOrd="0" presId="urn:microsoft.com/office/officeart/2005/8/layout/target1"/>
    <dgm:cxn modelId="{99E8CC17-5A66-4802-8A7E-A494EAE7DCE1}" type="presParOf" srcId="{C0C4A684-2060-4190-9DC5-348B7D441F47}" destId="{47EDAF4D-BCA6-47DF-8279-D26E0FF78F44}" srcOrd="7" destOrd="0" presId="urn:microsoft.com/office/officeart/2005/8/layout/target1"/>
    <dgm:cxn modelId="{F9228336-5832-45F9-8D74-D15F3764C42C}" type="presParOf" srcId="{C0C4A684-2060-4190-9DC5-348B7D441F47}" destId="{7FA71C7A-DF14-40D6-9564-D8E16A6C4309}" srcOrd="8" destOrd="0" presId="urn:microsoft.com/office/officeart/2005/8/layout/target1"/>
    <dgm:cxn modelId="{62596CE9-5EE2-4FE1-97B6-230DC23AF9C5}" type="presParOf" srcId="{C0C4A684-2060-4190-9DC5-348B7D441F47}" destId="{33B8A54C-540E-47C3-BD0A-811A4B62956D}" srcOrd="9" destOrd="0" presId="urn:microsoft.com/office/officeart/2005/8/layout/target1"/>
    <dgm:cxn modelId="{508BB1DD-DF66-414B-94C8-1A03DCE56808}" type="presParOf" srcId="{C0C4A684-2060-4190-9DC5-348B7D441F47}" destId="{54CB05D4-785D-456D-9119-FDF511CB6E4B}" srcOrd="10" destOrd="0" presId="urn:microsoft.com/office/officeart/2005/8/layout/target1"/>
    <dgm:cxn modelId="{1EBCC3F0-C66B-43F9-90BE-4D53CD418D1D}" type="presParOf" srcId="{C0C4A684-2060-4190-9DC5-348B7D441F47}" destId="{A7AFD430-B112-449E-8D8D-2655D0838FAB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367D87-95CB-4245-9402-267A0CB6D61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7C6908-2737-4812-B116-088AA049DE22}">
      <dgm:prSet phldrT="[Texto]"/>
      <dgm:spPr/>
      <dgm:t>
        <a:bodyPr/>
        <a:lstStyle/>
        <a:p>
          <a:r>
            <a:rPr lang="es-ES" dirty="0" smtClean="0"/>
            <a:t>Recibe constantes emociones negativas o pecaminosas</a:t>
          </a:r>
          <a:endParaRPr lang="en-US" dirty="0"/>
        </a:p>
      </dgm:t>
    </dgm:pt>
    <dgm:pt modelId="{8D5461B7-05F7-48AC-B828-CB7DF883B4BC}" type="parTrans" cxnId="{408A52D6-42DD-4BE9-A878-5B5BB39D4ED2}">
      <dgm:prSet/>
      <dgm:spPr/>
      <dgm:t>
        <a:bodyPr/>
        <a:lstStyle/>
        <a:p>
          <a:endParaRPr lang="en-US"/>
        </a:p>
      </dgm:t>
    </dgm:pt>
    <dgm:pt modelId="{D58ECE02-4753-4F22-8664-499D3F9643CE}" type="sibTrans" cxnId="{408A52D6-42DD-4BE9-A878-5B5BB39D4ED2}">
      <dgm:prSet/>
      <dgm:spPr/>
      <dgm:t>
        <a:bodyPr/>
        <a:lstStyle/>
        <a:p>
          <a:endParaRPr lang="en-US" dirty="0"/>
        </a:p>
      </dgm:t>
    </dgm:pt>
    <dgm:pt modelId="{2D2365AF-5F04-44DF-92B0-822CF510B0BB}">
      <dgm:prSet phldrT="[Texto]"/>
      <dgm:spPr/>
      <dgm:t>
        <a:bodyPr/>
        <a:lstStyle/>
        <a:p>
          <a:r>
            <a:rPr lang="en-US" dirty="0" smtClean="0"/>
            <a:t>Las manda a la voluntad la voluntad Radica en el alma y esta da orden al cuerpo</a:t>
          </a:r>
          <a:endParaRPr lang="en-US" dirty="0"/>
        </a:p>
      </dgm:t>
    </dgm:pt>
    <dgm:pt modelId="{5FEB6C6B-C6E5-444D-BF4F-2D06F8420D36}" type="parTrans" cxnId="{318A2DA8-69D8-43A8-A6F8-C62952544FE2}">
      <dgm:prSet/>
      <dgm:spPr/>
      <dgm:t>
        <a:bodyPr/>
        <a:lstStyle/>
        <a:p>
          <a:endParaRPr lang="en-US"/>
        </a:p>
      </dgm:t>
    </dgm:pt>
    <dgm:pt modelId="{B0766A88-F7FA-4360-BCB5-9F02ABFF315C}" type="sibTrans" cxnId="{318A2DA8-69D8-43A8-A6F8-C62952544FE2}">
      <dgm:prSet/>
      <dgm:spPr/>
      <dgm:t>
        <a:bodyPr/>
        <a:lstStyle/>
        <a:p>
          <a:endParaRPr lang="en-US"/>
        </a:p>
      </dgm:t>
    </dgm:pt>
    <dgm:pt modelId="{C4C7DCDD-5576-4090-B32F-1D8C952C1800}">
      <dgm:prSet/>
      <dgm:spPr/>
      <dgm:t>
        <a:bodyPr/>
        <a:lstStyle/>
        <a:p>
          <a:r>
            <a:rPr lang="es-ES" dirty="0" smtClean="0"/>
            <a:t>Porque si nuestra mente no esta renovada </a:t>
          </a:r>
          <a:endParaRPr lang="en-US" dirty="0"/>
        </a:p>
      </dgm:t>
    </dgm:pt>
    <dgm:pt modelId="{6139C4F8-5CCA-4DA5-A26A-6546BAD8788C}" type="parTrans" cxnId="{88182401-07B5-41C4-A5DC-60585B9A0916}">
      <dgm:prSet/>
      <dgm:spPr/>
      <dgm:t>
        <a:bodyPr/>
        <a:lstStyle/>
        <a:p>
          <a:endParaRPr lang="en-US"/>
        </a:p>
      </dgm:t>
    </dgm:pt>
    <dgm:pt modelId="{B8D09DD5-72F1-46C4-8E35-4B717C733068}" type="sibTrans" cxnId="{88182401-07B5-41C4-A5DC-60585B9A0916}">
      <dgm:prSet/>
      <dgm:spPr/>
      <dgm:t>
        <a:bodyPr/>
        <a:lstStyle/>
        <a:p>
          <a:endParaRPr lang="en-US" dirty="0"/>
        </a:p>
      </dgm:t>
    </dgm:pt>
    <dgm:pt modelId="{DA127757-C92E-4C98-A450-709FF01B3D58}" type="pres">
      <dgm:prSet presAssocID="{6C367D87-95CB-4245-9402-267A0CB6D61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C0AB66-C2F5-47B6-B443-61F10211ED28}" type="pres">
      <dgm:prSet presAssocID="{6C367D87-95CB-4245-9402-267A0CB6D61B}" presName="dummyMaxCanvas" presStyleCnt="0">
        <dgm:presLayoutVars/>
      </dgm:prSet>
      <dgm:spPr/>
    </dgm:pt>
    <dgm:pt modelId="{F5A597C3-52A5-456E-9796-68BF87F66B75}" type="pres">
      <dgm:prSet presAssocID="{6C367D87-95CB-4245-9402-267A0CB6D61B}" presName="ThreeNodes_1" presStyleLbl="node1" presStyleIdx="0" presStyleCnt="3" custScaleX="98366" custScaleY="83740" custLinFactNeighborX="-817" custLinFactNeighborY="-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E8B2EE-BB2E-4428-919F-6CDAEA075253}" type="pres">
      <dgm:prSet presAssocID="{6C367D87-95CB-4245-9402-267A0CB6D61B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2F11B9-7289-441B-B7F9-BA2241378F08}" type="pres">
      <dgm:prSet presAssocID="{6C367D87-95CB-4245-9402-267A0CB6D61B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FD8576-B6D2-47A5-A863-FAC0896E4D39}" type="pres">
      <dgm:prSet presAssocID="{6C367D87-95CB-4245-9402-267A0CB6D61B}" presName="ThreeConn_1-2" presStyleLbl="fgAccFollowNode1" presStyleIdx="0" presStyleCnt="2" custLinFactX="13653" custLinFactNeighborX="100000" custLinFactNeighborY="-833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9EE266-3DC2-4591-97AB-CE91FCD3F6F2}" type="pres">
      <dgm:prSet presAssocID="{6C367D87-95CB-4245-9402-267A0CB6D61B}" presName="ThreeConn_2-3" presStyleLbl="fgAccFollowNode1" presStyleIdx="1" presStyleCnt="2" custLinFactY="-8648" custLinFactNeighborX="4688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1B61C8-9C04-4F28-A70E-F7FACD34200B}" type="pres">
      <dgm:prSet presAssocID="{6C367D87-95CB-4245-9402-267A0CB6D61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81BA9A-5747-43E2-8708-9E0D3D1BE271}" type="pres">
      <dgm:prSet presAssocID="{6C367D87-95CB-4245-9402-267A0CB6D61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41EC9A-5C6C-40FA-8AD5-86FF86CA11FD}" type="pres">
      <dgm:prSet presAssocID="{6C367D87-95CB-4245-9402-267A0CB6D61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FDF3E0-ECC7-4380-8AAF-912C5E164BB5}" type="presOf" srcId="{2D2365AF-5F04-44DF-92B0-822CF510B0BB}" destId="{8241EC9A-5C6C-40FA-8AD5-86FF86CA11FD}" srcOrd="1" destOrd="0" presId="urn:microsoft.com/office/officeart/2005/8/layout/vProcess5"/>
    <dgm:cxn modelId="{8352F42F-BC6F-48B5-97C4-505D61937775}" type="presOf" srcId="{D58ECE02-4753-4F22-8664-499D3F9643CE}" destId="{149EE266-3DC2-4591-97AB-CE91FCD3F6F2}" srcOrd="0" destOrd="0" presId="urn:microsoft.com/office/officeart/2005/8/layout/vProcess5"/>
    <dgm:cxn modelId="{408A52D6-42DD-4BE9-A878-5B5BB39D4ED2}" srcId="{6C367D87-95CB-4245-9402-267A0CB6D61B}" destId="{AB7C6908-2737-4812-B116-088AA049DE22}" srcOrd="1" destOrd="0" parTransId="{8D5461B7-05F7-48AC-B828-CB7DF883B4BC}" sibTransId="{D58ECE02-4753-4F22-8664-499D3F9643CE}"/>
    <dgm:cxn modelId="{28D74623-A562-46F4-9323-4B50A63288E1}" type="presOf" srcId="{B8D09DD5-72F1-46C4-8E35-4B717C733068}" destId="{F2FD8576-B6D2-47A5-A863-FAC0896E4D39}" srcOrd="0" destOrd="0" presId="urn:microsoft.com/office/officeart/2005/8/layout/vProcess5"/>
    <dgm:cxn modelId="{88182401-07B5-41C4-A5DC-60585B9A0916}" srcId="{6C367D87-95CB-4245-9402-267A0CB6D61B}" destId="{C4C7DCDD-5576-4090-B32F-1D8C952C1800}" srcOrd="0" destOrd="0" parTransId="{6139C4F8-5CCA-4DA5-A26A-6546BAD8788C}" sibTransId="{B8D09DD5-72F1-46C4-8E35-4B717C733068}"/>
    <dgm:cxn modelId="{B029DA16-2D70-4560-874C-B024793C63CD}" type="presOf" srcId="{C4C7DCDD-5576-4090-B32F-1D8C952C1800}" destId="{F5A597C3-52A5-456E-9796-68BF87F66B75}" srcOrd="0" destOrd="0" presId="urn:microsoft.com/office/officeart/2005/8/layout/vProcess5"/>
    <dgm:cxn modelId="{318A2DA8-69D8-43A8-A6F8-C62952544FE2}" srcId="{6C367D87-95CB-4245-9402-267A0CB6D61B}" destId="{2D2365AF-5F04-44DF-92B0-822CF510B0BB}" srcOrd="2" destOrd="0" parTransId="{5FEB6C6B-C6E5-444D-BF4F-2D06F8420D36}" sibTransId="{B0766A88-F7FA-4360-BCB5-9F02ABFF315C}"/>
    <dgm:cxn modelId="{75464354-3575-448D-B9B5-BACC4E600197}" type="presOf" srcId="{6C367D87-95CB-4245-9402-267A0CB6D61B}" destId="{DA127757-C92E-4C98-A450-709FF01B3D58}" srcOrd="0" destOrd="0" presId="urn:microsoft.com/office/officeart/2005/8/layout/vProcess5"/>
    <dgm:cxn modelId="{66525B5D-25AB-4108-B2C2-9BD7A407FBE6}" type="presOf" srcId="{2D2365AF-5F04-44DF-92B0-822CF510B0BB}" destId="{6D2F11B9-7289-441B-B7F9-BA2241378F08}" srcOrd="0" destOrd="0" presId="urn:microsoft.com/office/officeart/2005/8/layout/vProcess5"/>
    <dgm:cxn modelId="{71579EA6-EEE2-4A1E-8D94-5F04B4564AB3}" type="presOf" srcId="{AB7C6908-2737-4812-B116-088AA049DE22}" destId="{2581BA9A-5747-43E2-8708-9E0D3D1BE271}" srcOrd="1" destOrd="0" presId="urn:microsoft.com/office/officeart/2005/8/layout/vProcess5"/>
    <dgm:cxn modelId="{12FF331F-8BA7-4256-96F2-C361A6BE726E}" type="presOf" srcId="{AB7C6908-2737-4812-B116-088AA049DE22}" destId="{C8E8B2EE-BB2E-4428-919F-6CDAEA075253}" srcOrd="0" destOrd="0" presId="urn:microsoft.com/office/officeart/2005/8/layout/vProcess5"/>
    <dgm:cxn modelId="{23D2CF96-C4A8-4FD3-BD26-E4003C7FD0AC}" type="presOf" srcId="{C4C7DCDD-5576-4090-B32F-1D8C952C1800}" destId="{731B61C8-9C04-4F28-A70E-F7FACD34200B}" srcOrd="1" destOrd="0" presId="urn:microsoft.com/office/officeart/2005/8/layout/vProcess5"/>
    <dgm:cxn modelId="{CD0462EF-7EB3-41DE-A73C-CCE37C0039BE}" type="presParOf" srcId="{DA127757-C92E-4C98-A450-709FF01B3D58}" destId="{F6C0AB66-C2F5-47B6-B443-61F10211ED28}" srcOrd="0" destOrd="0" presId="urn:microsoft.com/office/officeart/2005/8/layout/vProcess5"/>
    <dgm:cxn modelId="{D30F19F6-A7D9-4CB2-A482-57D807004DEB}" type="presParOf" srcId="{DA127757-C92E-4C98-A450-709FF01B3D58}" destId="{F5A597C3-52A5-456E-9796-68BF87F66B75}" srcOrd="1" destOrd="0" presId="urn:microsoft.com/office/officeart/2005/8/layout/vProcess5"/>
    <dgm:cxn modelId="{517C6718-93B8-4D43-8287-33F8CEDDC4EA}" type="presParOf" srcId="{DA127757-C92E-4C98-A450-709FF01B3D58}" destId="{C8E8B2EE-BB2E-4428-919F-6CDAEA075253}" srcOrd="2" destOrd="0" presId="urn:microsoft.com/office/officeart/2005/8/layout/vProcess5"/>
    <dgm:cxn modelId="{81758550-8A93-4B4C-9E2C-3FF111E8CEDC}" type="presParOf" srcId="{DA127757-C92E-4C98-A450-709FF01B3D58}" destId="{6D2F11B9-7289-441B-B7F9-BA2241378F08}" srcOrd="3" destOrd="0" presId="urn:microsoft.com/office/officeart/2005/8/layout/vProcess5"/>
    <dgm:cxn modelId="{275C22C9-C018-41CD-AA61-829BCE378E5B}" type="presParOf" srcId="{DA127757-C92E-4C98-A450-709FF01B3D58}" destId="{F2FD8576-B6D2-47A5-A863-FAC0896E4D39}" srcOrd="4" destOrd="0" presId="urn:microsoft.com/office/officeart/2005/8/layout/vProcess5"/>
    <dgm:cxn modelId="{F56715C1-3B43-4620-A2B3-9FC9396BF7B3}" type="presParOf" srcId="{DA127757-C92E-4C98-A450-709FF01B3D58}" destId="{149EE266-3DC2-4591-97AB-CE91FCD3F6F2}" srcOrd="5" destOrd="0" presId="urn:microsoft.com/office/officeart/2005/8/layout/vProcess5"/>
    <dgm:cxn modelId="{181EDD47-9FF2-4F3F-928E-FBA5C60D8730}" type="presParOf" srcId="{DA127757-C92E-4C98-A450-709FF01B3D58}" destId="{731B61C8-9C04-4F28-A70E-F7FACD34200B}" srcOrd="6" destOrd="0" presId="urn:microsoft.com/office/officeart/2005/8/layout/vProcess5"/>
    <dgm:cxn modelId="{087323CF-8B8C-4403-9715-22BF2D268341}" type="presParOf" srcId="{DA127757-C92E-4C98-A450-709FF01B3D58}" destId="{2581BA9A-5747-43E2-8708-9E0D3D1BE271}" srcOrd="7" destOrd="0" presId="urn:microsoft.com/office/officeart/2005/8/layout/vProcess5"/>
    <dgm:cxn modelId="{3E09FA2E-205E-436C-8EC0-3C7788DC5BF3}" type="presParOf" srcId="{DA127757-C92E-4C98-A450-709FF01B3D58}" destId="{8241EC9A-5C6C-40FA-8AD5-86FF86CA11F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465C29-D3BC-45CC-AB29-E1EC161A324B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C0E0986D-FCF3-432C-BBA4-26B216DD182D}">
      <dgm:prSet phldrT="[Texto]" custT="1"/>
      <dgm:spPr/>
      <dgm:t>
        <a:bodyPr/>
        <a:lstStyle/>
        <a:p>
          <a:r>
            <a:rPr lang="es-SV" sz="4000" u="sng" dirty="0" smtClean="0"/>
            <a:t>Renunciar</a:t>
          </a:r>
          <a:r>
            <a:rPr lang="es-SV" sz="4000" dirty="0" smtClean="0"/>
            <a:t>    </a:t>
          </a:r>
          <a:r>
            <a:rPr lang="es-SV" sz="3200" dirty="0" smtClean="0"/>
            <a:t>Es Rechazar pensamientos  o deseos</a:t>
          </a:r>
        </a:p>
        <a:p>
          <a:endParaRPr lang="es-SV" sz="4000" dirty="0" smtClean="0"/>
        </a:p>
      </dgm:t>
    </dgm:pt>
    <dgm:pt modelId="{9A49BBCF-2A23-409F-9195-F9A6F4915085}" type="parTrans" cxnId="{8B261124-174C-4D3B-A826-4B0953460454}">
      <dgm:prSet/>
      <dgm:spPr/>
      <dgm:t>
        <a:bodyPr/>
        <a:lstStyle/>
        <a:p>
          <a:endParaRPr lang="en-US"/>
        </a:p>
      </dgm:t>
    </dgm:pt>
    <dgm:pt modelId="{E04EFA86-8474-4DBB-9675-9E9302DD3DEB}" type="sibTrans" cxnId="{8B261124-174C-4D3B-A826-4B0953460454}">
      <dgm:prSet/>
      <dgm:spPr/>
      <dgm:t>
        <a:bodyPr/>
        <a:lstStyle/>
        <a:p>
          <a:endParaRPr lang="en-US"/>
        </a:p>
      </dgm:t>
    </dgm:pt>
    <dgm:pt modelId="{996124A1-E613-4F6E-8B39-253D8AB634D1}">
      <dgm:prSet phldrT="[Texto]" custT="1"/>
      <dgm:spPr/>
      <dgm:t>
        <a:bodyPr/>
        <a:lstStyle/>
        <a:p>
          <a:r>
            <a:rPr lang="es-SV" sz="3900" u="sng" dirty="0" smtClean="0"/>
            <a:t>Despojarse</a:t>
          </a:r>
        </a:p>
        <a:p>
          <a:r>
            <a:rPr lang="es-SV" sz="3200" dirty="0" smtClean="0"/>
            <a:t>Es = que desvestirse</a:t>
          </a:r>
        </a:p>
        <a:p>
          <a:r>
            <a:rPr lang="es-SV" sz="3200" dirty="0" smtClean="0"/>
            <a:t>Es = que revestirse de Cristo.</a:t>
          </a:r>
        </a:p>
        <a:p>
          <a:endParaRPr lang="en-US" sz="3900" dirty="0"/>
        </a:p>
      </dgm:t>
    </dgm:pt>
    <dgm:pt modelId="{BB93A159-46CF-4F1D-8C60-DAC102EE3911}" type="parTrans" cxnId="{9D75CC2C-FCE0-4F4A-A55E-384A9083E9C6}">
      <dgm:prSet/>
      <dgm:spPr/>
      <dgm:t>
        <a:bodyPr/>
        <a:lstStyle/>
        <a:p>
          <a:endParaRPr lang="en-US"/>
        </a:p>
      </dgm:t>
    </dgm:pt>
    <dgm:pt modelId="{35DCFE73-6B9C-4BB2-9A0D-2CF7142E051B}" type="sibTrans" cxnId="{9D75CC2C-FCE0-4F4A-A55E-384A9083E9C6}">
      <dgm:prSet/>
      <dgm:spPr/>
      <dgm:t>
        <a:bodyPr/>
        <a:lstStyle/>
        <a:p>
          <a:endParaRPr lang="en-US"/>
        </a:p>
      </dgm:t>
    </dgm:pt>
    <dgm:pt modelId="{DC584647-C714-4392-9089-E2FEB19C79E6}">
      <dgm:prSet phldrT="[Texto]" custT="1"/>
      <dgm:spPr/>
      <dgm:t>
        <a:bodyPr/>
        <a:lstStyle/>
        <a:p>
          <a:r>
            <a:rPr lang="es-SV" sz="4800" u="sng" dirty="0" smtClean="0"/>
            <a:t>Quitarse</a:t>
          </a:r>
        </a:p>
        <a:p>
          <a:r>
            <a:rPr lang="es-SV" sz="3200" dirty="0" smtClean="0"/>
            <a:t>Es alejarse o arrancar</a:t>
          </a:r>
          <a:endParaRPr lang="en-US" sz="3200" dirty="0"/>
        </a:p>
      </dgm:t>
    </dgm:pt>
    <dgm:pt modelId="{133DE2BD-94F5-4E76-A085-211CF3F44093}" type="parTrans" cxnId="{FC6A6737-B6EB-4A64-957F-DC954CE38057}">
      <dgm:prSet/>
      <dgm:spPr/>
      <dgm:t>
        <a:bodyPr/>
        <a:lstStyle/>
        <a:p>
          <a:endParaRPr lang="en-US"/>
        </a:p>
      </dgm:t>
    </dgm:pt>
    <dgm:pt modelId="{A0B345B3-EE35-4E25-BE91-26783B672DB7}" type="sibTrans" cxnId="{FC6A6737-B6EB-4A64-957F-DC954CE38057}">
      <dgm:prSet/>
      <dgm:spPr/>
      <dgm:t>
        <a:bodyPr/>
        <a:lstStyle/>
        <a:p>
          <a:endParaRPr lang="en-US"/>
        </a:p>
      </dgm:t>
    </dgm:pt>
    <dgm:pt modelId="{0A7AB74F-A9AC-4C34-8084-DF2347EE4FF9}" type="pres">
      <dgm:prSet presAssocID="{E0465C29-D3BC-45CC-AB29-E1EC161A324B}" presName="arrowDiagram" presStyleCnt="0">
        <dgm:presLayoutVars>
          <dgm:chMax val="5"/>
          <dgm:dir/>
          <dgm:resizeHandles val="exact"/>
        </dgm:presLayoutVars>
      </dgm:prSet>
      <dgm:spPr/>
    </dgm:pt>
    <dgm:pt modelId="{81BB7DB5-FF7C-4D6D-8B91-3BA7F051F797}" type="pres">
      <dgm:prSet presAssocID="{E0465C29-D3BC-45CC-AB29-E1EC161A324B}" presName="arrow" presStyleLbl="bgShp" presStyleIdx="0" presStyleCnt="1"/>
      <dgm:spPr/>
    </dgm:pt>
    <dgm:pt modelId="{43194D37-BB85-4822-BB33-C327EC2735D4}" type="pres">
      <dgm:prSet presAssocID="{E0465C29-D3BC-45CC-AB29-E1EC161A324B}" presName="arrowDiagram3" presStyleCnt="0"/>
      <dgm:spPr/>
    </dgm:pt>
    <dgm:pt modelId="{4E854D2F-3A7B-402D-B24A-57EFF8E3696E}" type="pres">
      <dgm:prSet presAssocID="{C0E0986D-FCF3-432C-BBA4-26B216DD182D}" presName="bullet3a" presStyleLbl="node1" presStyleIdx="0" presStyleCnt="3"/>
      <dgm:spPr/>
    </dgm:pt>
    <dgm:pt modelId="{884B3790-6CD7-4933-BB13-B12B2A47FA28}" type="pres">
      <dgm:prSet presAssocID="{C0E0986D-FCF3-432C-BBA4-26B216DD182D}" presName="textBox3a" presStyleLbl="revTx" presStyleIdx="0" presStyleCnt="3" custScaleX="185637" custScaleY="107568" custLinFactNeighborX="-93692" custLinFactNeighborY="-371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960221-3C0D-4573-A282-85927100EF2D}" type="pres">
      <dgm:prSet presAssocID="{996124A1-E613-4F6E-8B39-253D8AB634D1}" presName="bullet3b" presStyleLbl="node1" presStyleIdx="1" presStyleCnt="3"/>
      <dgm:spPr/>
    </dgm:pt>
    <dgm:pt modelId="{6AEA705B-FBEB-4980-A631-6E23C49DA4F3}" type="pres">
      <dgm:prSet presAssocID="{996124A1-E613-4F6E-8B39-253D8AB634D1}" presName="textBox3b" presStyleLbl="revTx" presStyleIdx="1" presStyleCnt="3" custScaleX="184153" custScaleY="128007" custLinFactNeighborX="-929" custLinFactNeighborY="-234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B31A84-11A1-4BE5-8FD2-4D06271EBD7F}" type="pres">
      <dgm:prSet presAssocID="{DC584647-C714-4392-9089-E2FEB19C79E6}" presName="bullet3c" presStyleLbl="node1" presStyleIdx="2" presStyleCnt="3" custLinFactNeighborX="70879" custLinFactNeighborY="-52112"/>
      <dgm:spPr/>
    </dgm:pt>
    <dgm:pt modelId="{8CF08064-75DE-425A-92DB-74A76127225B}" type="pres">
      <dgm:prSet presAssocID="{DC584647-C714-4392-9089-E2FEB19C79E6}" presName="textBox3c" presStyleLbl="revTx" presStyleIdx="2" presStyleCnt="3" custScaleX="158223" custScaleY="74101" custLinFactNeighborX="62165" custLinFactNeighborY="-169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BC87B8-AB93-415E-AFF0-06A2E4AD22B2}" type="presOf" srcId="{E0465C29-D3BC-45CC-AB29-E1EC161A324B}" destId="{0A7AB74F-A9AC-4C34-8084-DF2347EE4FF9}" srcOrd="0" destOrd="0" presId="urn:microsoft.com/office/officeart/2005/8/layout/arrow2"/>
    <dgm:cxn modelId="{FC6A6737-B6EB-4A64-957F-DC954CE38057}" srcId="{E0465C29-D3BC-45CC-AB29-E1EC161A324B}" destId="{DC584647-C714-4392-9089-E2FEB19C79E6}" srcOrd="2" destOrd="0" parTransId="{133DE2BD-94F5-4E76-A085-211CF3F44093}" sibTransId="{A0B345B3-EE35-4E25-BE91-26783B672DB7}"/>
    <dgm:cxn modelId="{7FF42799-3B56-44BB-ADEB-D10BA086A53F}" type="presOf" srcId="{996124A1-E613-4F6E-8B39-253D8AB634D1}" destId="{6AEA705B-FBEB-4980-A631-6E23C49DA4F3}" srcOrd="0" destOrd="0" presId="urn:microsoft.com/office/officeart/2005/8/layout/arrow2"/>
    <dgm:cxn modelId="{9D75CC2C-FCE0-4F4A-A55E-384A9083E9C6}" srcId="{E0465C29-D3BC-45CC-AB29-E1EC161A324B}" destId="{996124A1-E613-4F6E-8B39-253D8AB634D1}" srcOrd="1" destOrd="0" parTransId="{BB93A159-46CF-4F1D-8C60-DAC102EE3911}" sibTransId="{35DCFE73-6B9C-4BB2-9A0D-2CF7142E051B}"/>
    <dgm:cxn modelId="{BE2D987A-51BE-4A18-B25D-2014B063E3E9}" type="presOf" srcId="{DC584647-C714-4392-9089-E2FEB19C79E6}" destId="{8CF08064-75DE-425A-92DB-74A76127225B}" srcOrd="0" destOrd="0" presId="urn:microsoft.com/office/officeart/2005/8/layout/arrow2"/>
    <dgm:cxn modelId="{8B261124-174C-4D3B-A826-4B0953460454}" srcId="{E0465C29-D3BC-45CC-AB29-E1EC161A324B}" destId="{C0E0986D-FCF3-432C-BBA4-26B216DD182D}" srcOrd="0" destOrd="0" parTransId="{9A49BBCF-2A23-409F-9195-F9A6F4915085}" sibTransId="{E04EFA86-8474-4DBB-9675-9E9302DD3DEB}"/>
    <dgm:cxn modelId="{62F71040-6514-44E0-9D32-6EA88553834B}" type="presOf" srcId="{C0E0986D-FCF3-432C-BBA4-26B216DD182D}" destId="{884B3790-6CD7-4933-BB13-B12B2A47FA28}" srcOrd="0" destOrd="0" presId="urn:microsoft.com/office/officeart/2005/8/layout/arrow2"/>
    <dgm:cxn modelId="{8A686361-E8FA-4B62-A5FF-D025FCA3CA80}" type="presParOf" srcId="{0A7AB74F-A9AC-4C34-8084-DF2347EE4FF9}" destId="{81BB7DB5-FF7C-4D6D-8B91-3BA7F051F797}" srcOrd="0" destOrd="0" presId="urn:microsoft.com/office/officeart/2005/8/layout/arrow2"/>
    <dgm:cxn modelId="{27AEED28-01AE-41D0-9A92-0FF58CB81488}" type="presParOf" srcId="{0A7AB74F-A9AC-4C34-8084-DF2347EE4FF9}" destId="{43194D37-BB85-4822-BB33-C327EC2735D4}" srcOrd="1" destOrd="0" presId="urn:microsoft.com/office/officeart/2005/8/layout/arrow2"/>
    <dgm:cxn modelId="{6F66AFAB-47AD-42D7-A55E-18F3FDA14EF4}" type="presParOf" srcId="{43194D37-BB85-4822-BB33-C327EC2735D4}" destId="{4E854D2F-3A7B-402D-B24A-57EFF8E3696E}" srcOrd="0" destOrd="0" presId="urn:microsoft.com/office/officeart/2005/8/layout/arrow2"/>
    <dgm:cxn modelId="{01647620-ADE4-4435-AD55-F0399DD24BE8}" type="presParOf" srcId="{43194D37-BB85-4822-BB33-C327EC2735D4}" destId="{884B3790-6CD7-4933-BB13-B12B2A47FA28}" srcOrd="1" destOrd="0" presId="urn:microsoft.com/office/officeart/2005/8/layout/arrow2"/>
    <dgm:cxn modelId="{85801028-F491-4E3A-A70A-6E518B189C66}" type="presParOf" srcId="{43194D37-BB85-4822-BB33-C327EC2735D4}" destId="{B9960221-3C0D-4573-A282-85927100EF2D}" srcOrd="2" destOrd="0" presId="urn:microsoft.com/office/officeart/2005/8/layout/arrow2"/>
    <dgm:cxn modelId="{3DAEDEE7-9AD9-46BD-A7E7-CC4A86EA773A}" type="presParOf" srcId="{43194D37-BB85-4822-BB33-C327EC2735D4}" destId="{6AEA705B-FBEB-4980-A631-6E23C49DA4F3}" srcOrd="3" destOrd="0" presId="urn:microsoft.com/office/officeart/2005/8/layout/arrow2"/>
    <dgm:cxn modelId="{3DF5B372-20E8-4552-BA74-55FE7917B814}" type="presParOf" srcId="{43194D37-BB85-4822-BB33-C327EC2735D4}" destId="{FAB31A84-11A1-4BE5-8FD2-4D06271EBD7F}" srcOrd="4" destOrd="0" presId="urn:microsoft.com/office/officeart/2005/8/layout/arrow2"/>
    <dgm:cxn modelId="{2489349D-A6E0-4660-9C14-1557DB2718F5}" type="presParOf" srcId="{43194D37-BB85-4822-BB33-C327EC2735D4}" destId="{8CF08064-75DE-425A-92DB-74A76127225B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465C29-D3BC-45CC-AB29-E1EC161A324B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C0E0986D-FCF3-432C-BBA4-26B216DD182D}">
      <dgm:prSet phldrT="[Texto]"/>
      <dgm:spPr/>
      <dgm:t>
        <a:bodyPr/>
        <a:lstStyle/>
        <a:p>
          <a:r>
            <a:rPr lang="es-SV" dirty="0" smtClean="0"/>
            <a:t>Toda amargura.</a:t>
          </a:r>
        </a:p>
      </dgm:t>
    </dgm:pt>
    <dgm:pt modelId="{9A49BBCF-2A23-409F-9195-F9A6F4915085}" type="parTrans" cxnId="{8B261124-174C-4D3B-A826-4B0953460454}">
      <dgm:prSet/>
      <dgm:spPr/>
      <dgm:t>
        <a:bodyPr/>
        <a:lstStyle/>
        <a:p>
          <a:endParaRPr lang="en-US"/>
        </a:p>
      </dgm:t>
    </dgm:pt>
    <dgm:pt modelId="{E04EFA86-8474-4DBB-9675-9E9302DD3DEB}" type="sibTrans" cxnId="{8B261124-174C-4D3B-A826-4B0953460454}">
      <dgm:prSet/>
      <dgm:spPr/>
      <dgm:t>
        <a:bodyPr/>
        <a:lstStyle/>
        <a:p>
          <a:endParaRPr lang="en-US"/>
        </a:p>
      </dgm:t>
    </dgm:pt>
    <dgm:pt modelId="{996124A1-E613-4F6E-8B39-253D8AB634D1}">
      <dgm:prSet phldrT="[Texto]"/>
      <dgm:spPr/>
      <dgm:t>
        <a:bodyPr/>
        <a:lstStyle/>
        <a:p>
          <a:r>
            <a:rPr lang="es-SV" dirty="0" smtClean="0"/>
            <a:t>La falta de perdón</a:t>
          </a:r>
        </a:p>
        <a:p>
          <a:endParaRPr lang="en-US" dirty="0"/>
        </a:p>
      </dgm:t>
    </dgm:pt>
    <dgm:pt modelId="{BB93A159-46CF-4F1D-8C60-DAC102EE3911}" type="parTrans" cxnId="{9D75CC2C-FCE0-4F4A-A55E-384A9083E9C6}">
      <dgm:prSet/>
      <dgm:spPr/>
      <dgm:t>
        <a:bodyPr/>
        <a:lstStyle/>
        <a:p>
          <a:endParaRPr lang="en-US"/>
        </a:p>
      </dgm:t>
    </dgm:pt>
    <dgm:pt modelId="{35DCFE73-6B9C-4BB2-9A0D-2CF7142E051B}" type="sibTrans" cxnId="{9D75CC2C-FCE0-4F4A-A55E-384A9083E9C6}">
      <dgm:prSet/>
      <dgm:spPr/>
      <dgm:t>
        <a:bodyPr/>
        <a:lstStyle/>
        <a:p>
          <a:endParaRPr lang="en-US"/>
        </a:p>
      </dgm:t>
    </dgm:pt>
    <dgm:pt modelId="{DC584647-C714-4392-9089-E2FEB19C79E6}">
      <dgm:prSet phldrT="[Texto]"/>
      <dgm:spPr/>
      <dgm:t>
        <a:bodyPr/>
        <a:lstStyle/>
        <a:p>
          <a:r>
            <a:rPr lang="es-ES" dirty="0" smtClean="0"/>
            <a:t>El pasado</a:t>
          </a:r>
          <a:endParaRPr lang="en-US" dirty="0"/>
        </a:p>
      </dgm:t>
    </dgm:pt>
    <dgm:pt modelId="{133DE2BD-94F5-4E76-A085-211CF3F44093}" type="parTrans" cxnId="{FC6A6737-B6EB-4A64-957F-DC954CE38057}">
      <dgm:prSet/>
      <dgm:spPr/>
      <dgm:t>
        <a:bodyPr/>
        <a:lstStyle/>
        <a:p>
          <a:endParaRPr lang="en-US"/>
        </a:p>
      </dgm:t>
    </dgm:pt>
    <dgm:pt modelId="{A0B345B3-EE35-4E25-BE91-26783B672DB7}" type="sibTrans" cxnId="{FC6A6737-B6EB-4A64-957F-DC954CE38057}">
      <dgm:prSet/>
      <dgm:spPr/>
      <dgm:t>
        <a:bodyPr/>
        <a:lstStyle/>
        <a:p>
          <a:endParaRPr lang="en-US"/>
        </a:p>
      </dgm:t>
    </dgm:pt>
    <dgm:pt modelId="{0A7AB74F-A9AC-4C34-8084-DF2347EE4FF9}" type="pres">
      <dgm:prSet presAssocID="{E0465C29-D3BC-45CC-AB29-E1EC161A324B}" presName="arrowDiagram" presStyleCnt="0">
        <dgm:presLayoutVars>
          <dgm:chMax val="5"/>
          <dgm:dir/>
          <dgm:resizeHandles val="exact"/>
        </dgm:presLayoutVars>
      </dgm:prSet>
      <dgm:spPr/>
    </dgm:pt>
    <dgm:pt modelId="{81BB7DB5-FF7C-4D6D-8B91-3BA7F051F797}" type="pres">
      <dgm:prSet presAssocID="{E0465C29-D3BC-45CC-AB29-E1EC161A324B}" presName="arrow" presStyleLbl="bgShp" presStyleIdx="0" presStyleCnt="1"/>
      <dgm:spPr/>
    </dgm:pt>
    <dgm:pt modelId="{43194D37-BB85-4822-BB33-C327EC2735D4}" type="pres">
      <dgm:prSet presAssocID="{E0465C29-D3BC-45CC-AB29-E1EC161A324B}" presName="arrowDiagram3" presStyleCnt="0"/>
      <dgm:spPr/>
    </dgm:pt>
    <dgm:pt modelId="{4E854D2F-3A7B-402D-B24A-57EFF8E3696E}" type="pres">
      <dgm:prSet presAssocID="{C0E0986D-FCF3-432C-BBA4-26B216DD182D}" presName="bullet3a" presStyleLbl="node1" presStyleIdx="0" presStyleCnt="3"/>
      <dgm:spPr/>
    </dgm:pt>
    <dgm:pt modelId="{884B3790-6CD7-4933-BB13-B12B2A47FA28}" type="pres">
      <dgm:prSet presAssocID="{C0E0986D-FCF3-432C-BBA4-26B216DD182D}" presName="textBox3a" presStyleLbl="revTx" presStyleIdx="0" presStyleCnt="3" custScaleX="176824" custScaleY="123068" custLinFactNeighborX="10515" custLinFactNeighborY="57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960221-3C0D-4573-A282-85927100EF2D}" type="pres">
      <dgm:prSet presAssocID="{996124A1-E613-4F6E-8B39-253D8AB634D1}" presName="bullet3b" presStyleLbl="node1" presStyleIdx="1" presStyleCnt="3"/>
      <dgm:spPr/>
    </dgm:pt>
    <dgm:pt modelId="{6AEA705B-FBEB-4980-A631-6E23C49DA4F3}" type="pres">
      <dgm:prSet presAssocID="{996124A1-E613-4F6E-8B39-253D8AB634D1}" presName="textBox3b" presStyleLbl="revTx" presStyleIdx="1" presStyleCnt="3" custScaleX="156250" custLinFactNeighborX="5208" custLinFactNeighborY="91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B31A84-11A1-4BE5-8FD2-4D06271EBD7F}" type="pres">
      <dgm:prSet presAssocID="{DC584647-C714-4392-9089-E2FEB19C79E6}" presName="bullet3c" presStyleLbl="node1" presStyleIdx="2" presStyleCnt="3"/>
      <dgm:spPr/>
    </dgm:pt>
    <dgm:pt modelId="{8CF08064-75DE-425A-92DB-74A76127225B}" type="pres">
      <dgm:prSet presAssocID="{DC584647-C714-4392-9089-E2FEB19C79E6}" presName="textBox3c" presStyleLbl="revTx" presStyleIdx="2" presStyleCnt="3" custScaleX="156581" custScaleY="82322" custLinFactNeighborX="13866" custLinFactNeighborY="-64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1236EF-32D7-46D4-8399-44CBE8A35670}" type="presOf" srcId="{DC584647-C714-4392-9089-E2FEB19C79E6}" destId="{8CF08064-75DE-425A-92DB-74A76127225B}" srcOrd="0" destOrd="0" presId="urn:microsoft.com/office/officeart/2005/8/layout/arrow2"/>
    <dgm:cxn modelId="{DF23BEAF-306C-431C-83D9-A75317DD40B0}" type="presOf" srcId="{E0465C29-D3BC-45CC-AB29-E1EC161A324B}" destId="{0A7AB74F-A9AC-4C34-8084-DF2347EE4FF9}" srcOrd="0" destOrd="0" presId="urn:microsoft.com/office/officeart/2005/8/layout/arrow2"/>
    <dgm:cxn modelId="{FC6A6737-B6EB-4A64-957F-DC954CE38057}" srcId="{E0465C29-D3BC-45CC-AB29-E1EC161A324B}" destId="{DC584647-C714-4392-9089-E2FEB19C79E6}" srcOrd="2" destOrd="0" parTransId="{133DE2BD-94F5-4E76-A085-211CF3F44093}" sibTransId="{A0B345B3-EE35-4E25-BE91-26783B672DB7}"/>
    <dgm:cxn modelId="{9D75CC2C-FCE0-4F4A-A55E-384A9083E9C6}" srcId="{E0465C29-D3BC-45CC-AB29-E1EC161A324B}" destId="{996124A1-E613-4F6E-8B39-253D8AB634D1}" srcOrd="1" destOrd="0" parTransId="{BB93A159-46CF-4F1D-8C60-DAC102EE3911}" sibTransId="{35DCFE73-6B9C-4BB2-9A0D-2CF7142E051B}"/>
    <dgm:cxn modelId="{70BB0744-735F-4E3D-9ED0-1AB8648307AA}" type="presOf" srcId="{C0E0986D-FCF3-432C-BBA4-26B216DD182D}" destId="{884B3790-6CD7-4933-BB13-B12B2A47FA28}" srcOrd="0" destOrd="0" presId="urn:microsoft.com/office/officeart/2005/8/layout/arrow2"/>
    <dgm:cxn modelId="{A4B268E7-8DA9-4FC8-BA4D-0EC69602A212}" type="presOf" srcId="{996124A1-E613-4F6E-8B39-253D8AB634D1}" destId="{6AEA705B-FBEB-4980-A631-6E23C49DA4F3}" srcOrd="0" destOrd="0" presId="urn:microsoft.com/office/officeart/2005/8/layout/arrow2"/>
    <dgm:cxn modelId="{8B261124-174C-4D3B-A826-4B0953460454}" srcId="{E0465C29-D3BC-45CC-AB29-E1EC161A324B}" destId="{C0E0986D-FCF3-432C-BBA4-26B216DD182D}" srcOrd="0" destOrd="0" parTransId="{9A49BBCF-2A23-409F-9195-F9A6F4915085}" sibTransId="{E04EFA86-8474-4DBB-9675-9E9302DD3DEB}"/>
    <dgm:cxn modelId="{9CB4195A-A5A3-4C06-8E1A-50770DB675E2}" type="presParOf" srcId="{0A7AB74F-A9AC-4C34-8084-DF2347EE4FF9}" destId="{81BB7DB5-FF7C-4D6D-8B91-3BA7F051F797}" srcOrd="0" destOrd="0" presId="urn:microsoft.com/office/officeart/2005/8/layout/arrow2"/>
    <dgm:cxn modelId="{2E895775-023A-4CDB-8BF2-8FB7690BF182}" type="presParOf" srcId="{0A7AB74F-A9AC-4C34-8084-DF2347EE4FF9}" destId="{43194D37-BB85-4822-BB33-C327EC2735D4}" srcOrd="1" destOrd="0" presId="urn:microsoft.com/office/officeart/2005/8/layout/arrow2"/>
    <dgm:cxn modelId="{175CD577-76CB-4826-A64B-24BECA1D9660}" type="presParOf" srcId="{43194D37-BB85-4822-BB33-C327EC2735D4}" destId="{4E854D2F-3A7B-402D-B24A-57EFF8E3696E}" srcOrd="0" destOrd="0" presId="urn:microsoft.com/office/officeart/2005/8/layout/arrow2"/>
    <dgm:cxn modelId="{39F185F0-BE68-4060-B9B3-1387A37016B6}" type="presParOf" srcId="{43194D37-BB85-4822-BB33-C327EC2735D4}" destId="{884B3790-6CD7-4933-BB13-B12B2A47FA28}" srcOrd="1" destOrd="0" presId="urn:microsoft.com/office/officeart/2005/8/layout/arrow2"/>
    <dgm:cxn modelId="{87CB65C3-188E-4178-8848-B2B42D7B74D3}" type="presParOf" srcId="{43194D37-BB85-4822-BB33-C327EC2735D4}" destId="{B9960221-3C0D-4573-A282-85927100EF2D}" srcOrd="2" destOrd="0" presId="urn:microsoft.com/office/officeart/2005/8/layout/arrow2"/>
    <dgm:cxn modelId="{83E15560-3BBB-4632-A2F1-E0D64D1659F7}" type="presParOf" srcId="{43194D37-BB85-4822-BB33-C327EC2735D4}" destId="{6AEA705B-FBEB-4980-A631-6E23C49DA4F3}" srcOrd="3" destOrd="0" presId="urn:microsoft.com/office/officeart/2005/8/layout/arrow2"/>
    <dgm:cxn modelId="{8CAED3F3-FAEF-43DF-BD01-5172B8B4867B}" type="presParOf" srcId="{43194D37-BB85-4822-BB33-C327EC2735D4}" destId="{FAB31A84-11A1-4BE5-8FD2-4D06271EBD7F}" srcOrd="4" destOrd="0" presId="urn:microsoft.com/office/officeart/2005/8/layout/arrow2"/>
    <dgm:cxn modelId="{501315D3-A359-4397-93CD-9084A1EFE3F3}" type="presParOf" srcId="{43194D37-BB85-4822-BB33-C327EC2735D4}" destId="{8CF08064-75DE-425A-92DB-74A76127225B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A71C7A-DF14-40D6-9564-D8E16A6C4309}">
      <dsp:nvSpPr>
        <dsp:cNvPr id="0" name=""/>
        <dsp:cNvSpPr/>
      </dsp:nvSpPr>
      <dsp:spPr>
        <a:xfrm>
          <a:off x="1504950" y="1028699"/>
          <a:ext cx="3086099" cy="30860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00B7C8-D327-4C8D-878B-3392A5C90C54}">
      <dsp:nvSpPr>
        <dsp:cNvPr id="0" name=""/>
        <dsp:cNvSpPr/>
      </dsp:nvSpPr>
      <dsp:spPr>
        <a:xfrm>
          <a:off x="2122170" y="1645919"/>
          <a:ext cx="1851659" cy="18516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F95707-35B3-4747-B73E-487DDCA87B38}">
      <dsp:nvSpPr>
        <dsp:cNvPr id="0" name=""/>
        <dsp:cNvSpPr/>
      </dsp:nvSpPr>
      <dsp:spPr>
        <a:xfrm>
          <a:off x="2739390" y="2263139"/>
          <a:ext cx="617219" cy="6172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101C85-308A-4E97-9CC8-DA574D042208}">
      <dsp:nvSpPr>
        <dsp:cNvPr id="0" name=""/>
        <dsp:cNvSpPr/>
      </dsp:nvSpPr>
      <dsp:spPr>
        <a:xfrm>
          <a:off x="5105399" y="0"/>
          <a:ext cx="1543049" cy="9001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40640" bIns="4064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alma</a:t>
          </a:r>
          <a:endParaRPr lang="en-US" sz="3200" kern="1200" dirty="0"/>
        </a:p>
      </dsp:txBody>
      <dsp:txXfrm>
        <a:off x="5105399" y="0"/>
        <a:ext cx="1543049" cy="900112"/>
      </dsp:txXfrm>
    </dsp:sp>
    <dsp:sp modelId="{357C5F9C-7999-41D5-9BE6-1893F71B46BB}">
      <dsp:nvSpPr>
        <dsp:cNvPr id="0" name=""/>
        <dsp:cNvSpPr/>
      </dsp:nvSpPr>
      <dsp:spPr>
        <a:xfrm>
          <a:off x="4719637" y="450056"/>
          <a:ext cx="3857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4056F6-2842-4937-A233-1484C20D181B}">
      <dsp:nvSpPr>
        <dsp:cNvPr id="0" name=""/>
        <dsp:cNvSpPr/>
      </dsp:nvSpPr>
      <dsp:spPr>
        <a:xfrm rot="5400000">
          <a:off x="2822457" y="676112"/>
          <a:ext cx="2121178" cy="167009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572799-C262-4FF0-B2CA-47EE6B48EFD5}">
      <dsp:nvSpPr>
        <dsp:cNvPr id="0" name=""/>
        <dsp:cNvSpPr/>
      </dsp:nvSpPr>
      <dsp:spPr>
        <a:xfrm>
          <a:off x="5105399" y="900112"/>
          <a:ext cx="1543049" cy="9001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40640" bIns="4064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espíritu</a:t>
          </a:r>
          <a:endParaRPr lang="en-US" sz="3200" kern="1200" dirty="0"/>
        </a:p>
      </dsp:txBody>
      <dsp:txXfrm>
        <a:off x="5105399" y="900112"/>
        <a:ext cx="1543049" cy="900112"/>
      </dsp:txXfrm>
    </dsp:sp>
    <dsp:sp modelId="{424C200A-E75C-41C6-8BFE-9EB4549D9EBC}">
      <dsp:nvSpPr>
        <dsp:cNvPr id="0" name=""/>
        <dsp:cNvSpPr/>
      </dsp:nvSpPr>
      <dsp:spPr>
        <a:xfrm>
          <a:off x="4719637" y="1350168"/>
          <a:ext cx="3857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EDAF4D-BCA6-47DF-8279-D26E0FF78F44}">
      <dsp:nvSpPr>
        <dsp:cNvPr id="0" name=""/>
        <dsp:cNvSpPr/>
      </dsp:nvSpPr>
      <dsp:spPr>
        <a:xfrm rot="5400000">
          <a:off x="3277760" y="1562183"/>
          <a:ext cx="1652914" cy="122775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B8A54C-540E-47C3-BD0A-811A4B62956D}">
      <dsp:nvSpPr>
        <dsp:cNvPr id="0" name=""/>
        <dsp:cNvSpPr/>
      </dsp:nvSpPr>
      <dsp:spPr>
        <a:xfrm>
          <a:off x="5105399" y="1800224"/>
          <a:ext cx="1543049" cy="9001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40640" bIns="4064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cuerpo</a:t>
          </a:r>
          <a:endParaRPr lang="en-US" sz="3200" kern="1200" dirty="0"/>
        </a:p>
      </dsp:txBody>
      <dsp:txXfrm>
        <a:off x="5105399" y="1800224"/>
        <a:ext cx="1543049" cy="900112"/>
      </dsp:txXfrm>
    </dsp:sp>
    <dsp:sp modelId="{54CB05D4-785D-456D-9119-FDF511CB6E4B}">
      <dsp:nvSpPr>
        <dsp:cNvPr id="0" name=""/>
        <dsp:cNvSpPr/>
      </dsp:nvSpPr>
      <dsp:spPr>
        <a:xfrm>
          <a:off x="4719637" y="2250280"/>
          <a:ext cx="3857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AFD430-B112-449E-8D8D-2655D0838FAB}">
      <dsp:nvSpPr>
        <dsp:cNvPr id="0" name=""/>
        <dsp:cNvSpPr/>
      </dsp:nvSpPr>
      <dsp:spPr>
        <a:xfrm rot="5400000">
          <a:off x="3733628" y="2447533"/>
          <a:ext cx="1180947" cy="785412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A597C3-52A5-456E-9796-68BF87F66B75}">
      <dsp:nvSpPr>
        <dsp:cNvPr id="0" name=""/>
        <dsp:cNvSpPr/>
      </dsp:nvSpPr>
      <dsp:spPr>
        <a:xfrm>
          <a:off x="0" y="141380"/>
          <a:ext cx="6817147" cy="1474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400" kern="1200" dirty="0" smtClean="0"/>
            <a:t>Porque si nuestra mente no esta renovada </a:t>
          </a:r>
          <a:endParaRPr lang="en-US" sz="3400" kern="1200" dirty="0"/>
        </a:p>
      </dsp:txBody>
      <dsp:txXfrm>
        <a:off x="43172" y="184552"/>
        <a:ext cx="4963850" cy="1387664"/>
      </dsp:txXfrm>
    </dsp:sp>
    <dsp:sp modelId="{C8E8B2EE-BB2E-4428-919F-6CDAEA075253}">
      <dsp:nvSpPr>
        <dsp:cNvPr id="0" name=""/>
        <dsp:cNvSpPr/>
      </dsp:nvSpPr>
      <dsp:spPr>
        <a:xfrm>
          <a:off x="611504" y="2053589"/>
          <a:ext cx="6930390" cy="17602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400" kern="1200" dirty="0" smtClean="0"/>
            <a:t>Recibe constantes emociones negativas o pecaminosas</a:t>
          </a:r>
          <a:endParaRPr lang="en-US" sz="3400" kern="1200" dirty="0"/>
        </a:p>
      </dsp:txBody>
      <dsp:txXfrm>
        <a:off x="663059" y="2105144"/>
        <a:ext cx="5071632" cy="1657110"/>
      </dsp:txXfrm>
    </dsp:sp>
    <dsp:sp modelId="{6D2F11B9-7289-441B-B7F9-BA2241378F08}">
      <dsp:nvSpPr>
        <dsp:cNvPr id="0" name=""/>
        <dsp:cNvSpPr/>
      </dsp:nvSpPr>
      <dsp:spPr>
        <a:xfrm>
          <a:off x="1223009" y="4107179"/>
          <a:ext cx="6930390" cy="17602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Las manda a la voluntad la voluntad Radica en el alma y esta da orden al cuerpo</a:t>
          </a:r>
          <a:endParaRPr lang="en-US" sz="3400" kern="1200" dirty="0"/>
        </a:p>
      </dsp:txBody>
      <dsp:txXfrm>
        <a:off x="1274564" y="4158734"/>
        <a:ext cx="5071632" cy="1657110"/>
      </dsp:txXfrm>
    </dsp:sp>
    <dsp:sp modelId="{F2FD8576-B6D2-47A5-A863-FAC0896E4D39}">
      <dsp:nvSpPr>
        <dsp:cNvPr id="0" name=""/>
        <dsp:cNvSpPr/>
      </dsp:nvSpPr>
      <dsp:spPr>
        <a:xfrm>
          <a:off x="7009256" y="380995"/>
          <a:ext cx="1144143" cy="114414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7266688" y="380995"/>
        <a:ext cx="629279" cy="860968"/>
      </dsp:txXfrm>
    </dsp:sp>
    <dsp:sp modelId="{149EE266-3DC2-4591-97AB-CE91FCD3F6F2}">
      <dsp:nvSpPr>
        <dsp:cNvPr id="0" name=""/>
        <dsp:cNvSpPr/>
      </dsp:nvSpPr>
      <dsp:spPr>
        <a:xfrm>
          <a:off x="6934206" y="2133600"/>
          <a:ext cx="1144143" cy="114414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7191638" y="2133600"/>
        <a:ext cx="629279" cy="8609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BB7DB5-FF7C-4D6D-8B91-3BA7F051F797}">
      <dsp:nvSpPr>
        <dsp:cNvPr id="0" name=""/>
        <dsp:cNvSpPr/>
      </dsp:nvSpPr>
      <dsp:spPr>
        <a:xfrm>
          <a:off x="1158240" y="-162535"/>
          <a:ext cx="6827520" cy="42672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854D2F-3A7B-402D-B24A-57EFF8E3696E}">
      <dsp:nvSpPr>
        <dsp:cNvPr id="0" name=""/>
        <dsp:cNvSpPr/>
      </dsp:nvSpPr>
      <dsp:spPr>
        <a:xfrm>
          <a:off x="2025335" y="2782685"/>
          <a:ext cx="177515" cy="177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4B3790-6CD7-4933-BB13-B12B2A47FA28}">
      <dsp:nvSpPr>
        <dsp:cNvPr id="0" name=""/>
        <dsp:cNvSpPr/>
      </dsp:nvSpPr>
      <dsp:spPr>
        <a:xfrm>
          <a:off x="0" y="2366365"/>
          <a:ext cx="2953135" cy="1326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062" tIns="0" rIns="0" bIns="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4000" u="sng" kern="1200" dirty="0" smtClean="0"/>
            <a:t>Renunciar</a:t>
          </a:r>
          <a:r>
            <a:rPr lang="es-SV" sz="4000" kern="1200" dirty="0" smtClean="0"/>
            <a:t>    </a:t>
          </a:r>
          <a:r>
            <a:rPr lang="es-SV" sz="3200" kern="1200" dirty="0" smtClean="0"/>
            <a:t>Es Rechazar pensamientos  o deseos</a:t>
          </a:r>
        </a:p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4000" kern="1200" dirty="0" smtClean="0"/>
        </a:p>
      </dsp:txBody>
      <dsp:txXfrm>
        <a:off x="0" y="2366365"/>
        <a:ext cx="2953135" cy="1326550"/>
      </dsp:txXfrm>
    </dsp:sp>
    <dsp:sp modelId="{B9960221-3C0D-4573-A282-85927100EF2D}">
      <dsp:nvSpPr>
        <dsp:cNvPr id="0" name=""/>
        <dsp:cNvSpPr/>
      </dsp:nvSpPr>
      <dsp:spPr>
        <a:xfrm>
          <a:off x="3592250" y="1622860"/>
          <a:ext cx="320893" cy="3208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EA705B-FBEB-4980-A631-6E23C49DA4F3}">
      <dsp:nvSpPr>
        <dsp:cNvPr id="0" name=""/>
        <dsp:cNvSpPr/>
      </dsp:nvSpPr>
      <dsp:spPr>
        <a:xfrm>
          <a:off x="3048007" y="914412"/>
          <a:ext cx="3017539" cy="2971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035" tIns="0" rIns="0" bIns="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900" u="sng" kern="1200" dirty="0" smtClean="0"/>
            <a:t>Despojarse</a:t>
          </a:r>
        </a:p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200" kern="1200" dirty="0" smtClean="0"/>
            <a:t>Es = que desvestirse</a:t>
          </a:r>
        </a:p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200" kern="1200" dirty="0" smtClean="0"/>
            <a:t>Es = que revestirse de Cristo.</a:t>
          </a:r>
        </a:p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 dirty="0"/>
        </a:p>
      </dsp:txBody>
      <dsp:txXfrm>
        <a:off x="3048007" y="914412"/>
        <a:ext cx="3017539" cy="2971499"/>
      </dsp:txXfrm>
    </dsp:sp>
    <dsp:sp modelId="{FAB31A84-11A1-4BE5-8FD2-4D06271EBD7F}">
      <dsp:nvSpPr>
        <dsp:cNvPr id="0" name=""/>
        <dsp:cNvSpPr/>
      </dsp:nvSpPr>
      <dsp:spPr>
        <a:xfrm>
          <a:off x="5791199" y="685798"/>
          <a:ext cx="443788" cy="4437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F08064-75DE-425A-92DB-74A76127225B}">
      <dsp:nvSpPr>
        <dsp:cNvPr id="0" name=""/>
        <dsp:cNvSpPr/>
      </dsp:nvSpPr>
      <dsp:spPr>
        <a:xfrm>
          <a:off x="6240157" y="1021177"/>
          <a:ext cx="2592649" cy="2197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5154" tIns="0" rIns="0" bIns="0" numCol="1" spcCol="1270" anchor="t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4800" u="sng" kern="1200" dirty="0" smtClean="0"/>
            <a:t>Quitarse</a:t>
          </a:r>
        </a:p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200" kern="1200" dirty="0" smtClean="0"/>
            <a:t>Es alejarse o arrancar</a:t>
          </a:r>
          <a:endParaRPr lang="en-US" sz="3200" kern="1200" dirty="0"/>
        </a:p>
      </dsp:txBody>
      <dsp:txXfrm>
        <a:off x="6240157" y="1021177"/>
        <a:ext cx="2592649" cy="21976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BB7DB5-FF7C-4D6D-8B91-3BA7F051F797}">
      <dsp:nvSpPr>
        <dsp:cNvPr id="0" name=""/>
        <dsp:cNvSpPr/>
      </dsp:nvSpPr>
      <dsp:spPr>
        <a:xfrm>
          <a:off x="1036319" y="-73659"/>
          <a:ext cx="7071360" cy="44196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854D2F-3A7B-402D-B24A-57EFF8E3696E}">
      <dsp:nvSpPr>
        <dsp:cNvPr id="0" name=""/>
        <dsp:cNvSpPr/>
      </dsp:nvSpPr>
      <dsp:spPr>
        <a:xfrm>
          <a:off x="1934382" y="2976748"/>
          <a:ext cx="183855" cy="1838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4B3790-6CD7-4933-BB13-B12B2A47FA28}">
      <dsp:nvSpPr>
        <dsp:cNvPr id="0" name=""/>
        <dsp:cNvSpPr/>
      </dsp:nvSpPr>
      <dsp:spPr>
        <a:xfrm>
          <a:off x="1566671" y="2921356"/>
          <a:ext cx="2913399" cy="1571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21" tIns="0" rIns="0" bIns="0" numCol="1" spcCol="1270" anchor="t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4600" kern="1200" dirty="0" smtClean="0"/>
            <a:t>Toda amargura.</a:t>
          </a:r>
        </a:p>
      </dsp:txBody>
      <dsp:txXfrm>
        <a:off x="1566671" y="2921356"/>
        <a:ext cx="2913399" cy="1571903"/>
      </dsp:txXfrm>
    </dsp:sp>
    <dsp:sp modelId="{B9960221-3C0D-4573-A282-85927100EF2D}">
      <dsp:nvSpPr>
        <dsp:cNvPr id="0" name=""/>
        <dsp:cNvSpPr/>
      </dsp:nvSpPr>
      <dsp:spPr>
        <a:xfrm>
          <a:off x="3557259" y="1775500"/>
          <a:ext cx="332353" cy="3323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EA705B-FBEB-4980-A631-6E23C49DA4F3}">
      <dsp:nvSpPr>
        <dsp:cNvPr id="0" name=""/>
        <dsp:cNvSpPr/>
      </dsp:nvSpPr>
      <dsp:spPr>
        <a:xfrm>
          <a:off x="3334506" y="2015337"/>
          <a:ext cx="2651760" cy="2404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107" tIns="0" rIns="0" bIns="0" numCol="1" spcCol="1270" anchor="t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4500" kern="1200" dirty="0" smtClean="0"/>
            <a:t>La falta de perdón</a:t>
          </a:r>
        </a:p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 dirty="0"/>
        </a:p>
      </dsp:txBody>
      <dsp:txXfrm>
        <a:off x="3334506" y="2015337"/>
        <a:ext cx="2651760" cy="2404262"/>
      </dsp:txXfrm>
    </dsp:sp>
    <dsp:sp modelId="{FAB31A84-11A1-4BE5-8FD2-4D06271EBD7F}">
      <dsp:nvSpPr>
        <dsp:cNvPr id="0" name=""/>
        <dsp:cNvSpPr/>
      </dsp:nvSpPr>
      <dsp:spPr>
        <a:xfrm>
          <a:off x="5508955" y="1044498"/>
          <a:ext cx="459638" cy="4596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F08064-75DE-425A-92DB-74A76127225B}">
      <dsp:nvSpPr>
        <dsp:cNvPr id="0" name=""/>
        <dsp:cNvSpPr/>
      </dsp:nvSpPr>
      <dsp:spPr>
        <a:xfrm>
          <a:off x="5493972" y="1346378"/>
          <a:ext cx="2657377" cy="2528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553" tIns="0" rIns="0" bIns="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400" kern="1200" dirty="0" smtClean="0"/>
            <a:t>El pasado</a:t>
          </a:r>
          <a:endParaRPr lang="en-US" sz="4400" kern="1200" dirty="0"/>
        </a:p>
      </dsp:txBody>
      <dsp:txXfrm>
        <a:off x="5493972" y="1346378"/>
        <a:ext cx="2657377" cy="2528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100DD-D5F5-4411-BA73-0710B94830D4}" type="datetimeFigureOut">
              <a:rPr lang="en-US" smtClean="0"/>
              <a:pPr/>
              <a:t>11/16/2012</a:t>
            </a:fld>
            <a:endParaRPr lang="en-U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0AD72-389B-4371-BB17-4ECDD45C41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574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 el mismo Dios de paz os santifique por completo; y todo vuestro ser, </a:t>
            </a:r>
            <a:r>
              <a:rPr lang="es-E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espíritu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alma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</a:t>
            </a:r>
            <a:r>
              <a:rPr lang="es-E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cuerpo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sea guardado irreprensible para la venida de nuestro Señor Jesucristo.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 conferencia esta elaborada con el fin de: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0AD72-389B-4371-BB17-4ECDD45C412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ser humano esta compuesto de espíritu, alma y cuerpo. Lo que los teólogos llaman tripartito.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Cada uno de estos desempeña su propia función.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a la vez  cada una de estas partes tiene sus propias divisiones por las cuales ellas pueden funcionar.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0AD72-389B-4371-BB17-4ECDD45C412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 el hombre interior es la parte inmaterial o invisible del ser humano; es esta naturaleza espiritual del ser humano que le da la capacidad de comunicarse con Dios.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Fue Dios que nos dio de El aliento de vida para comunicarse con nosotros.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0AD72-389B-4371-BB17-4ECDD45C412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Cristo enfrento todas las emociones y los sentimientos de la vida humana, lo hizo para proveernos los recursos. No temáis yo he vencido.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0AD72-389B-4371-BB17-4ECDD45C412D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 el medio que usa el alma para proyectarse así al mundo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Podemos decir que el ser humano es un espíritu que tiene un alma y que vive dentro de un cuerpo.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0AD72-389B-4371-BB17-4ECDD45C412D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0AD72-389B-4371-BB17-4ECDD45C412D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ser humano esta compuesto de espíritu, alma y cuerpo. Lo que los teólogos llaman tripartito.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Cada uno de estos desempeña su propia función.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a la vez  cada una de estas partes tiene sus propias divisiones por las cuales ellas pueden funcionar.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0AD72-389B-4371-BB17-4ECDD45C412D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ser humano esta compuesto de espíritu, alma y cuerpo. Lo que los teólogos llaman tripartito.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Cada uno de estos desempeña su propia función.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a la vez  cada una de estas partes tiene sus propias divisiones por las cuales ellas pueden funcionar.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0AD72-389B-4371-BB17-4ECDD45C412D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ser humano esta compuesto de espíritu, alma y cuerpo. Lo que los teólogos llaman tripartito.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Cada uno de estos desempeña su propia función.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a la vez  cada una de estas partes tiene sus propias divisiones por las cuales ellas pueden funcionar.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0AD72-389B-4371-BB17-4ECDD45C412D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BC34-FC24-4ADF-8D19-72BFD809C92E}" type="datetimeFigureOut">
              <a:rPr lang="en-US" smtClean="0"/>
              <a:pPr/>
              <a:t>11/16/2012</a:t>
            </a:fld>
            <a:endParaRPr lang="en-US" dirty="0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864C20-3654-43DB-BC5D-95FEBBA1FB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BC34-FC24-4ADF-8D19-72BFD809C92E}" type="datetimeFigureOut">
              <a:rPr lang="en-US" smtClean="0"/>
              <a:pPr/>
              <a:t>11/16/2012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864C20-3654-43DB-BC5D-95FEBBA1FB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BC34-FC24-4ADF-8D19-72BFD809C92E}" type="datetimeFigureOut">
              <a:rPr lang="en-US" smtClean="0"/>
              <a:pPr/>
              <a:t>11/16/2012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864C20-3654-43DB-BC5D-95FEBBA1FB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BC34-FC24-4ADF-8D19-72BFD809C92E}" type="datetimeFigureOut">
              <a:rPr lang="en-US" smtClean="0"/>
              <a:pPr/>
              <a:t>11/16/2012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864C20-3654-43DB-BC5D-95FEBBA1FB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BC34-FC24-4ADF-8D19-72BFD809C92E}" type="datetimeFigureOut">
              <a:rPr lang="en-US" smtClean="0"/>
              <a:pPr/>
              <a:t>11/16/2012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864C20-3654-43DB-BC5D-95FEBBA1FB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BC34-FC24-4ADF-8D19-72BFD809C92E}" type="datetimeFigureOut">
              <a:rPr lang="en-US" smtClean="0"/>
              <a:pPr/>
              <a:t>11/16/2012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864C20-3654-43DB-BC5D-95FEBBA1FB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BC34-FC24-4ADF-8D19-72BFD809C92E}" type="datetimeFigureOut">
              <a:rPr lang="en-US" smtClean="0"/>
              <a:pPr/>
              <a:t>11/16/2012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864C20-3654-43DB-BC5D-95FEBBA1FB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BC34-FC24-4ADF-8D19-72BFD809C92E}" type="datetimeFigureOut">
              <a:rPr lang="en-US" smtClean="0"/>
              <a:pPr/>
              <a:t>11/16/2012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864C20-3654-43DB-BC5D-95FEBBA1FB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BC34-FC24-4ADF-8D19-72BFD809C92E}" type="datetimeFigureOut">
              <a:rPr lang="en-US" smtClean="0"/>
              <a:pPr/>
              <a:t>11/16/2012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864C20-3654-43DB-BC5D-95FEBBA1FB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BC34-FC24-4ADF-8D19-72BFD809C92E}" type="datetimeFigureOut">
              <a:rPr lang="en-US" smtClean="0"/>
              <a:pPr/>
              <a:t>11/16/2012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864C20-3654-43DB-BC5D-95FEBBA1FB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BC34-FC24-4ADF-8D19-72BFD809C92E}" type="datetimeFigureOut">
              <a:rPr lang="en-US" smtClean="0"/>
              <a:pPr/>
              <a:t>11/16/2012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864C20-3654-43DB-BC5D-95FEBBA1FB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237BC34-FC24-4ADF-8D19-72BFD809C92E}" type="datetimeFigureOut">
              <a:rPr lang="en-US" smtClean="0"/>
              <a:pPr/>
              <a:t>11/16/2012</a:t>
            </a:fld>
            <a:endParaRPr lang="en-US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B864C20-3654-43DB-BC5D-95FEBBA1FB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19200" y="0"/>
            <a:ext cx="7620000" cy="1472184"/>
          </a:xfrm>
        </p:spPr>
        <p:txBody>
          <a:bodyPr/>
          <a:lstStyle/>
          <a:p>
            <a:r>
              <a:rPr lang="es-SV" dirty="0" smtClean="0"/>
              <a:t>Porque</a:t>
            </a:r>
            <a:r>
              <a:rPr lang="en-US" dirty="0" smtClean="0"/>
              <a:t> no </a:t>
            </a:r>
            <a:r>
              <a:rPr lang="es-SV" dirty="0" smtClean="0"/>
              <a:t>puedo</a:t>
            </a:r>
            <a:r>
              <a:rPr lang="en-US" dirty="0" smtClean="0"/>
              <a:t> </a:t>
            </a:r>
            <a:r>
              <a:rPr lang="es-SV" dirty="0" smtClean="0"/>
              <a:t>parar</a:t>
            </a:r>
            <a:r>
              <a:rPr lang="en-US" dirty="0" smtClean="0"/>
              <a:t> de </a:t>
            </a:r>
            <a:r>
              <a:rPr lang="es-SV" dirty="0" smtClean="0"/>
              <a:t>Pecar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8153400" cy="4953000"/>
          </a:xfrm>
        </p:spPr>
        <p:txBody>
          <a:bodyPr>
            <a:normAutofit/>
          </a:bodyPr>
          <a:lstStyle/>
          <a:p>
            <a:r>
              <a:rPr lang="es-ES" dirty="0" smtClean="0"/>
              <a:t>I TESALONICENSES 5:23</a:t>
            </a:r>
          </a:p>
          <a:p>
            <a:endParaRPr lang="es-ES" dirty="0" smtClean="0"/>
          </a:p>
          <a:p>
            <a:r>
              <a:rPr lang="es-ES" dirty="0" smtClean="0"/>
              <a:t>Y el mismo Dios de paz os santifique por completo; y todo vuestro ser, </a:t>
            </a:r>
            <a:r>
              <a:rPr lang="es-ES" b="1" u="sng" dirty="0" smtClean="0"/>
              <a:t>espíritu, alma y cuerpo, </a:t>
            </a:r>
            <a:r>
              <a:rPr lang="es-ES" dirty="0" smtClean="0"/>
              <a:t>sea guardado irreprensible para la venida de nuestro Señor Jesucristo</a:t>
            </a:r>
          </a:p>
          <a:p>
            <a:endParaRPr lang="es-E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16778"/>
            <a:ext cx="9144000" cy="1459622"/>
          </a:xfrm>
        </p:spPr>
        <p:txBody>
          <a:bodyPr>
            <a:normAutofit/>
          </a:bodyPr>
          <a:lstStyle/>
          <a:p>
            <a:r>
              <a:rPr lang="en-US" sz="3200" b="0" u="sng" dirty="0" smtClean="0">
                <a:effectLst/>
              </a:rPr>
              <a:t>EL ALMA TIENE SUS PROPIAS CARACTERISTICAS.</a:t>
            </a:r>
            <a:endParaRPr lang="en-US" sz="3200" b="0" u="sng" dirty="0">
              <a:effectLst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648200" y="2667000"/>
            <a:ext cx="4495800" cy="3992563"/>
          </a:xfrm>
        </p:spPr>
        <p:txBody>
          <a:bodyPr>
            <a:normAutofit/>
          </a:bodyPr>
          <a:lstStyle/>
          <a:p>
            <a:r>
              <a:rPr lang="es-ES" b="1" dirty="0" smtClean="0"/>
              <a:t>RUDA  </a:t>
            </a:r>
          </a:p>
          <a:p>
            <a:r>
              <a:rPr lang="es-ES" b="1" dirty="0" smtClean="0"/>
              <a:t>EXHIBICIONISTA </a:t>
            </a:r>
          </a:p>
          <a:p>
            <a:r>
              <a:rPr lang="es-ES" b="1" dirty="0" smtClean="0"/>
              <a:t>REBELDE </a:t>
            </a:r>
          </a:p>
          <a:p>
            <a:r>
              <a:rPr lang="es-ES" b="1" dirty="0" smtClean="0"/>
              <a:t>ORGULLOSA </a:t>
            </a:r>
          </a:p>
          <a:p>
            <a:r>
              <a:rPr lang="es-ES" b="1" dirty="0" smtClean="0"/>
              <a:t>ARROGANTE</a:t>
            </a:r>
            <a:endParaRPr lang="en-US" b="1" dirty="0" smtClean="0"/>
          </a:p>
          <a:p>
            <a:endParaRPr lang="en-US" b="1" dirty="0"/>
          </a:p>
        </p:txBody>
      </p:sp>
      <p:sp>
        <p:nvSpPr>
          <p:cNvPr id="8" name="3 Marcador de contenido"/>
          <p:cNvSpPr txBox="1">
            <a:spLocks/>
          </p:cNvSpPr>
          <p:nvPr/>
        </p:nvSpPr>
        <p:spPr>
          <a:xfrm>
            <a:off x="0" y="2408237"/>
            <a:ext cx="4267200" cy="44497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DESOBEDIENTE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TESTADURA 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EGOISTA  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JACTANCIOSA 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EGOLATRA 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INSEGURA 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r>
              <a:rPr lang="es-MX" b="1" u="sng" dirty="0" smtClean="0"/>
              <a:t>Voluntad:  </a:t>
            </a:r>
            <a:br>
              <a:rPr lang="es-MX" b="1" u="sng" dirty="0" smtClean="0"/>
            </a:br>
            <a:r>
              <a:rPr lang="es-MX" sz="3200" i="1" dirty="0" smtClean="0"/>
              <a:t>En la voluntad radica el poder de tomar </a:t>
            </a:r>
            <a:r>
              <a:rPr lang="es-MX" sz="3200" i="1" u="sng" dirty="0" smtClean="0"/>
              <a:t>decisiones, </a:t>
            </a:r>
            <a:r>
              <a:rPr lang="es-MX" sz="3200" i="1" dirty="0" smtClean="0"/>
              <a:t>la </a:t>
            </a:r>
            <a:r>
              <a:rPr lang="es-MX" sz="3200" i="1" u="sng" dirty="0" smtClean="0"/>
              <a:t>intención,</a:t>
            </a:r>
            <a:r>
              <a:rPr lang="es-MX" sz="3200" i="1" dirty="0" smtClean="0"/>
              <a:t>  </a:t>
            </a:r>
            <a:r>
              <a:rPr lang="es-MX" sz="3200" i="1" u="sng" dirty="0" smtClean="0"/>
              <a:t>propósito</a:t>
            </a:r>
            <a:r>
              <a:rPr lang="es-MX" sz="3200" i="1" dirty="0" smtClean="0"/>
              <a:t>, </a:t>
            </a:r>
            <a:r>
              <a:rPr lang="es-MX" sz="3200" i="1" u="sng" dirty="0" smtClean="0"/>
              <a:t>elección</a:t>
            </a:r>
            <a:r>
              <a:rPr lang="es-MX" sz="3200" i="1" dirty="0" smtClean="0"/>
              <a:t> y </a:t>
            </a:r>
            <a:r>
              <a:rPr lang="es-SV" sz="3200" i="1" u="sng" dirty="0" smtClean="0"/>
              <a:t>deseo. </a:t>
            </a:r>
            <a:r>
              <a:rPr lang="es-SV" sz="3200" i="1" dirty="0" smtClean="0"/>
              <a:t/>
            </a:r>
            <a:br>
              <a:rPr lang="es-SV" sz="3200" i="1" dirty="0" smtClean="0"/>
            </a:br>
            <a:r>
              <a:rPr lang="es-SV" sz="3200" i="1" u="sng" dirty="0" smtClean="0"/>
              <a:t>Voluntad:</a:t>
            </a:r>
            <a:r>
              <a:rPr lang="es-SV" sz="3200" i="1" dirty="0" smtClean="0"/>
              <a:t> es la faceta de una persona donde reside la capacidad de decidir. </a:t>
            </a:r>
            <a:br>
              <a:rPr lang="es-SV" sz="3200" i="1" dirty="0" smtClean="0"/>
            </a:br>
            <a:r>
              <a:rPr lang="es-SV" sz="3200" i="1" dirty="0" smtClean="0"/>
              <a:t>El ser humano es un agente moral, libre de escoger entre el bien y el mal.</a:t>
            </a:r>
            <a:br>
              <a:rPr lang="es-SV" sz="3200" i="1" dirty="0" smtClean="0"/>
            </a:br>
            <a:r>
              <a:rPr lang="es-SV" sz="3200" i="1" dirty="0" smtClean="0"/>
              <a:t>La voluntad es la fuerza que abre y sierra todo acto de elección en nuestra vida, incluyendo los </a:t>
            </a:r>
            <a:r>
              <a:rPr lang="es-SV" sz="3200" i="1" u="sng" dirty="0" smtClean="0"/>
              <a:t>pensamientos</a:t>
            </a:r>
            <a:r>
              <a:rPr lang="es-SV" sz="3200" i="1" dirty="0" smtClean="0"/>
              <a:t>, las </a:t>
            </a:r>
            <a:r>
              <a:rPr lang="es-SV" sz="3200" i="1" u="sng" dirty="0" smtClean="0"/>
              <a:t>paciones</a:t>
            </a:r>
            <a:r>
              <a:rPr lang="es-SV" sz="3200" i="1" dirty="0" smtClean="0"/>
              <a:t> y las </a:t>
            </a:r>
            <a:r>
              <a:rPr lang="es-SV" sz="3200" i="1" u="sng" dirty="0" smtClean="0"/>
              <a:t>emociones. </a:t>
            </a:r>
            <a:r>
              <a:rPr lang="es-SV" sz="3200" i="1" dirty="0" smtClean="0"/>
              <a:t/>
            </a:r>
            <a:br>
              <a:rPr lang="es-SV" sz="3200" i="1" dirty="0" smtClean="0"/>
            </a:br>
            <a:r>
              <a:rPr lang="es-SV" dirty="0" smtClean="0"/>
              <a:t>          </a:t>
            </a:r>
            <a:br>
              <a:rPr lang="es-SV" dirty="0" smtClean="0"/>
            </a:br>
            <a:r>
              <a:rPr lang="es-SV" sz="2700" i="1" dirty="0" smtClean="0"/>
              <a:t>(El alma: esta compuesta de:  </a:t>
            </a:r>
            <a:r>
              <a:rPr lang="es-SV" sz="2700" b="1" i="1" u="sng" dirty="0" smtClean="0"/>
              <a:t>voluntad, </a:t>
            </a:r>
            <a:r>
              <a:rPr lang="es-SV" sz="2700" i="1" dirty="0" smtClean="0"/>
              <a:t>emociones y mente)</a:t>
            </a:r>
            <a:endParaRPr lang="en-US" sz="270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6858000"/>
          </a:xfrm>
        </p:spPr>
        <p:txBody>
          <a:bodyPr>
            <a:normAutofit/>
          </a:bodyPr>
          <a:lstStyle/>
          <a:p>
            <a:r>
              <a:rPr lang="es-MX" sz="3200" dirty="0" smtClean="0"/>
              <a:t>En la voluntad reside la capacidad de decidir que es lo que queremos ser o hacer.</a:t>
            </a:r>
            <a:br>
              <a:rPr lang="es-MX" sz="3200" dirty="0" smtClean="0"/>
            </a:br>
            <a:r>
              <a:rPr lang="es-MX" sz="3200" dirty="0" smtClean="0"/>
              <a:t>El ser salvo o condenado no depende de Dios Ezequiel  18:4 El alma que pecare esa morirá.</a:t>
            </a:r>
            <a:br>
              <a:rPr lang="es-MX" sz="3200" dirty="0" smtClean="0"/>
            </a:br>
            <a:r>
              <a:rPr lang="es-MX" sz="3200" dirty="0" smtClean="0"/>
              <a:t>1. Es todo. El ya proveyó el medio de salvación el que creyere  y fuere bautizado será salvo. </a:t>
            </a:r>
            <a:br>
              <a:rPr lang="es-MX" sz="3200" dirty="0" smtClean="0"/>
            </a:br>
            <a:r>
              <a:rPr lang="es-MX" sz="3200" dirty="0" smtClean="0"/>
              <a:t>Mr. 16:15  Hechos 4:12 </a:t>
            </a:r>
            <a:br>
              <a:rPr lang="es-MX" sz="3200" dirty="0" smtClean="0"/>
            </a:br>
            <a:r>
              <a:rPr lang="es-MX" sz="3200" dirty="0" smtClean="0"/>
              <a:t>Su voluntad es la que deja pasar los malos pensamientos, las emociones y las paciones.  </a:t>
            </a:r>
            <a:br>
              <a:rPr lang="es-MX" sz="3200" dirty="0" smtClean="0"/>
            </a:br>
            <a:r>
              <a:rPr lang="es-MX" sz="3200" dirty="0" smtClean="0"/>
              <a:t>St. 113-15 si sigue pasando lo harás. </a:t>
            </a:r>
            <a:br>
              <a:rPr lang="es-MX" sz="3200" dirty="0" smtClean="0"/>
            </a:br>
            <a:r>
              <a:rPr lang="es-MX" sz="3200" dirty="0" smtClean="0"/>
              <a:t>La voluntad es la que decide rechazar, recibir, escoger.</a:t>
            </a:r>
            <a:br>
              <a:rPr lang="es-MX" sz="3200" dirty="0" smtClean="0"/>
            </a:br>
            <a:endParaRPr lang="es-MX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6858000"/>
          </a:xfrm>
        </p:spPr>
        <p:txBody>
          <a:bodyPr>
            <a:normAutofit/>
          </a:bodyPr>
          <a:lstStyle/>
          <a:p>
            <a:r>
              <a:rPr lang="es-MX" sz="3200" dirty="0" smtClean="0"/>
              <a:t>Yo decido se ese pensamiento lo recibo o no  cuando van a pecar creen que lo hicieron por si solos o los dirigió el diablo, pero cuando van a hacer algo para Dios si Dios quiere quieren que Dios venga y le diga como</a:t>
            </a:r>
            <a:br>
              <a:rPr lang="es-MX" sz="3200" dirty="0" smtClean="0"/>
            </a:br>
            <a:r>
              <a:rPr lang="es-MX" sz="3200" dirty="0" smtClean="0"/>
              <a:t>La voluntad del ser humano es soberana Dios se la dio para que escogiera hacer lo malo o lo bueno. </a:t>
            </a:r>
            <a:br>
              <a:rPr lang="es-MX" sz="3200" dirty="0" smtClean="0"/>
            </a:br>
            <a:r>
              <a:rPr lang="es-MX" sz="3200" dirty="0" smtClean="0"/>
              <a:t>Eso es lo que conocemos como</a:t>
            </a:r>
            <a:br>
              <a:rPr lang="es-MX" sz="3200" dirty="0" smtClean="0"/>
            </a:br>
            <a:r>
              <a:rPr lang="es-MX" sz="3200" dirty="0" smtClean="0"/>
              <a:t>libre </a:t>
            </a:r>
            <a:r>
              <a:rPr lang="es-MX" sz="3200" u="sng" dirty="0" smtClean="0"/>
              <a:t>albedrio.</a:t>
            </a:r>
            <a:endParaRPr lang="es-MX" sz="3200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059680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/>
              <a:t>VOLUNTAD:</a:t>
            </a:r>
            <a:br>
              <a:rPr lang="es-ES" b="1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DECISIÓNES</a:t>
            </a:r>
            <a:br>
              <a:rPr lang="es-ES" dirty="0" smtClean="0"/>
            </a:br>
            <a:r>
              <a:rPr lang="es-ES" dirty="0" smtClean="0"/>
              <a:t>INTENCIONES</a:t>
            </a:r>
            <a:br>
              <a:rPr lang="es-ES" dirty="0" smtClean="0"/>
            </a:br>
            <a:r>
              <a:rPr lang="es-ES" dirty="0" smtClean="0"/>
              <a:t>PROPOSITOS</a:t>
            </a:r>
            <a:br>
              <a:rPr lang="es-ES" dirty="0" smtClean="0"/>
            </a:br>
            <a:r>
              <a:rPr lang="es-ES" dirty="0" smtClean="0"/>
              <a:t>ELECCIONES</a:t>
            </a:r>
            <a:br>
              <a:rPr lang="es-ES" dirty="0" smtClean="0"/>
            </a:br>
            <a:r>
              <a:rPr lang="es-ES" dirty="0" smtClean="0"/>
              <a:t>DESEOS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SV" b="1" dirty="0" smtClean="0"/>
              <a:t>Emociones  </a:t>
            </a:r>
            <a:r>
              <a:rPr lang="es-SV" sz="1200" b="1" dirty="0" smtClean="0"/>
              <a:t> </a:t>
            </a:r>
            <a:br>
              <a:rPr lang="es-SV" sz="1200" b="1" dirty="0" smtClean="0"/>
            </a:br>
            <a:r>
              <a:rPr lang="es-SV" sz="2200" b="1" i="1" dirty="0" smtClean="0"/>
              <a:t>( </a:t>
            </a:r>
            <a:r>
              <a:rPr lang="es-SV" sz="2800" i="1" dirty="0" smtClean="0"/>
              <a:t>El alma esta compuesta de voluntad </a:t>
            </a:r>
            <a:r>
              <a:rPr lang="es-SV" sz="2800" b="1" i="1" u="sng" dirty="0" smtClean="0"/>
              <a:t>emociones</a:t>
            </a:r>
            <a:r>
              <a:rPr lang="es-SV" sz="2800" i="1" dirty="0" smtClean="0"/>
              <a:t> y mente</a:t>
            </a:r>
            <a:r>
              <a:rPr lang="es-SV" sz="2200" b="1" i="1" dirty="0" smtClean="0"/>
              <a:t>)</a:t>
            </a:r>
            <a:endParaRPr lang="en-US" sz="22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66800" y="1143000"/>
            <a:ext cx="8077200" cy="1371600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Es la parte del ser humano donde se envuelven los sentimientos y afecto. </a:t>
            </a:r>
          </a:p>
          <a:p>
            <a:r>
              <a:rPr lang="es-MX" dirty="0" smtClean="0"/>
              <a:t>Emociones.  Están en los cinco sentidos: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5486400" y="2362200"/>
            <a:ext cx="3657600" cy="4676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3200" b="1" u="sng" dirty="0" smtClean="0"/>
              <a:t>Positivas:</a:t>
            </a:r>
          </a:p>
          <a:p>
            <a:r>
              <a:rPr lang="es-SV" sz="3200" dirty="0" smtClean="0"/>
              <a:t>Amor</a:t>
            </a:r>
          </a:p>
          <a:p>
            <a:r>
              <a:rPr lang="es-SV" sz="3200" dirty="0" smtClean="0"/>
              <a:t>Gozo</a:t>
            </a:r>
          </a:p>
          <a:p>
            <a:r>
              <a:rPr lang="es-SV" sz="3200" dirty="0" smtClean="0"/>
              <a:t>Paz</a:t>
            </a:r>
          </a:p>
          <a:p>
            <a:r>
              <a:rPr lang="es-SV" sz="3200" dirty="0" smtClean="0"/>
              <a:t>Benignidad</a:t>
            </a:r>
          </a:p>
          <a:p>
            <a:r>
              <a:rPr lang="es-SV" sz="3200" dirty="0" smtClean="0"/>
              <a:t>Bondad</a:t>
            </a:r>
          </a:p>
          <a:p>
            <a:r>
              <a:rPr lang="es-SV" sz="3200" dirty="0" smtClean="0"/>
              <a:t>Fe</a:t>
            </a:r>
          </a:p>
          <a:p>
            <a:r>
              <a:rPr lang="es-SV" sz="3200" dirty="0" smtClean="0"/>
              <a:t>Mansedumbre</a:t>
            </a:r>
          </a:p>
          <a:p>
            <a:r>
              <a:rPr lang="es-SV" sz="3200" dirty="0" smtClean="0"/>
              <a:t>Templanza</a:t>
            </a:r>
            <a:endParaRPr lang="en-US" sz="3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066800" y="2362200"/>
            <a:ext cx="3429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3200" b="1" u="sng" dirty="0" smtClean="0"/>
              <a:t>Negativas</a:t>
            </a:r>
            <a:r>
              <a:rPr lang="en-US" sz="3200" b="1" u="sng" dirty="0" smtClean="0"/>
              <a:t>:</a:t>
            </a:r>
          </a:p>
          <a:p>
            <a:endParaRPr lang="es-SV" sz="3200" dirty="0" smtClean="0"/>
          </a:p>
          <a:p>
            <a:r>
              <a:rPr lang="es-SV" sz="3200" dirty="0" smtClean="0"/>
              <a:t>Tristeza</a:t>
            </a:r>
          </a:p>
          <a:p>
            <a:r>
              <a:rPr lang="es-SV" sz="3200" dirty="0" smtClean="0"/>
              <a:t>Vergüenza </a:t>
            </a:r>
          </a:p>
          <a:p>
            <a:r>
              <a:rPr lang="es-SV" sz="3200" dirty="0" smtClean="0"/>
              <a:t>Dolor</a:t>
            </a:r>
          </a:p>
          <a:p>
            <a:r>
              <a:rPr lang="es-SV" sz="3200" dirty="0" smtClean="0"/>
              <a:t>Miedo</a:t>
            </a:r>
          </a:p>
          <a:p>
            <a:r>
              <a:rPr lang="es-SV" sz="3200" dirty="0" smtClean="0"/>
              <a:t>Celo</a:t>
            </a:r>
          </a:p>
          <a:p>
            <a:r>
              <a:rPr lang="es-SV" sz="3200" dirty="0" smtClean="0"/>
              <a:t>Confusión</a:t>
            </a:r>
          </a:p>
          <a:p>
            <a:r>
              <a:rPr lang="es-SV" sz="3200" dirty="0"/>
              <a:t>O</a:t>
            </a:r>
            <a:r>
              <a:rPr lang="es-SV" sz="3200" dirty="0" smtClean="0"/>
              <a:t>dio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0600" y="228600"/>
            <a:ext cx="8153400" cy="3124200"/>
          </a:xfrm>
        </p:spPr>
        <p:txBody>
          <a:bodyPr>
            <a:normAutofit fontScale="90000"/>
          </a:bodyPr>
          <a:lstStyle/>
          <a:p>
            <a:r>
              <a:rPr lang="es-SV" b="1" u="sng" dirty="0" smtClean="0"/>
              <a:t>Emociones</a:t>
            </a:r>
            <a:r>
              <a:rPr lang="es-SV" dirty="0" smtClean="0"/>
              <a:t> trabajan con los sentidos.</a:t>
            </a:r>
            <a:br>
              <a:rPr lang="es-SV" dirty="0" smtClean="0"/>
            </a:br>
            <a:r>
              <a:rPr lang="es-SV" dirty="0" smtClean="0"/>
              <a:t/>
            </a:r>
            <a:br>
              <a:rPr lang="es-SV" dirty="0" smtClean="0"/>
            </a:br>
            <a:r>
              <a:rPr lang="es-SV" i="1" dirty="0" smtClean="0"/>
              <a:t>Emociones: Es la parte del ser humano donde se envuelven lo sentimientos y afecto.</a:t>
            </a:r>
            <a:endParaRPr lang="en-US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71600" y="3505200"/>
            <a:ext cx="7772400" cy="3352800"/>
          </a:xfrm>
        </p:spPr>
        <p:txBody>
          <a:bodyPr>
            <a:normAutofit/>
          </a:bodyPr>
          <a:lstStyle/>
          <a:p>
            <a:r>
              <a:rPr lang="es-ES" sz="3600" b="1" dirty="0" smtClean="0"/>
              <a:t>La Vista</a:t>
            </a:r>
          </a:p>
          <a:p>
            <a:r>
              <a:rPr lang="es-ES" sz="3600" b="1" dirty="0" smtClean="0"/>
              <a:t>El Gusto</a:t>
            </a:r>
          </a:p>
          <a:p>
            <a:r>
              <a:rPr lang="es-ES" sz="3600" b="1" dirty="0" smtClean="0"/>
              <a:t>El Tacto </a:t>
            </a:r>
          </a:p>
          <a:p>
            <a:r>
              <a:rPr lang="es-ES" sz="3600" b="1" dirty="0" smtClean="0"/>
              <a:t>El Olfato</a:t>
            </a:r>
          </a:p>
          <a:p>
            <a:r>
              <a:rPr lang="es-ES" sz="3600" b="1" dirty="0" smtClean="0"/>
              <a:t>El  Oído</a:t>
            </a:r>
            <a:endParaRPr lang="en-US" sz="36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126480"/>
          </a:xfrm>
        </p:spPr>
        <p:txBody>
          <a:bodyPr>
            <a:normAutofit/>
          </a:bodyPr>
          <a:lstStyle/>
          <a:p>
            <a:r>
              <a:rPr lang="es-ES" sz="3200" i="1" dirty="0" smtClean="0">
                <a:solidFill>
                  <a:schemeClr val="tx1"/>
                </a:solidFill>
              </a:rPr>
              <a:t>La Vista</a:t>
            </a:r>
            <a:br>
              <a:rPr lang="es-ES" sz="3200" i="1" dirty="0" smtClean="0">
                <a:solidFill>
                  <a:schemeClr val="tx1"/>
                </a:solidFill>
              </a:rPr>
            </a:br>
            <a:r>
              <a:rPr lang="es-ES" sz="3200" i="1" dirty="0" smtClean="0">
                <a:solidFill>
                  <a:schemeClr val="tx1"/>
                </a:solidFill>
              </a:rPr>
              <a:t>El Gusto</a:t>
            </a:r>
            <a:br>
              <a:rPr lang="es-ES" sz="3200" i="1" dirty="0" smtClean="0">
                <a:solidFill>
                  <a:schemeClr val="tx1"/>
                </a:solidFill>
              </a:rPr>
            </a:br>
            <a:r>
              <a:rPr lang="es-ES" sz="3200" i="1" dirty="0" smtClean="0">
                <a:solidFill>
                  <a:schemeClr val="tx1"/>
                </a:solidFill>
              </a:rPr>
              <a:t>El Tacto </a:t>
            </a:r>
            <a:br>
              <a:rPr lang="es-ES" sz="3200" i="1" dirty="0" smtClean="0">
                <a:solidFill>
                  <a:schemeClr val="tx1"/>
                </a:solidFill>
              </a:rPr>
            </a:br>
            <a:r>
              <a:rPr lang="es-ES" sz="3200" i="1" dirty="0" smtClean="0">
                <a:solidFill>
                  <a:schemeClr val="tx1"/>
                </a:solidFill>
              </a:rPr>
              <a:t>El Olfato</a:t>
            </a:r>
            <a:br>
              <a:rPr lang="es-ES" sz="3200" i="1" dirty="0" smtClean="0">
                <a:solidFill>
                  <a:schemeClr val="tx1"/>
                </a:solidFill>
              </a:rPr>
            </a:br>
            <a:r>
              <a:rPr lang="es-ES" sz="3200" i="1" dirty="0" smtClean="0">
                <a:solidFill>
                  <a:schemeClr val="tx1"/>
                </a:solidFill>
              </a:rPr>
              <a:t>El  Oído</a:t>
            </a:r>
            <a:r>
              <a:rPr lang="es-ES" sz="3200" i="1" dirty="0" smtClean="0"/>
              <a:t/>
            </a:r>
            <a:br>
              <a:rPr lang="es-ES" sz="3200" i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s-MX" sz="3200" dirty="0" smtClean="0"/>
              <a:t>Cuando cualquiera de estos manda mensaje lo manda directo a las emociones. </a:t>
            </a:r>
            <a:br>
              <a:rPr lang="es-MX" sz="3200" dirty="0" smtClean="0"/>
            </a:br>
            <a:r>
              <a:rPr lang="es-MX" sz="3200" dirty="0" smtClean="0"/>
              <a:t>Que feo! Que bonito! Que feo hele! Que sabroso! Te quiero!  Ya no te quiero!.</a:t>
            </a:r>
            <a:endParaRPr lang="es-MX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838200"/>
            <a:ext cx="6108192" cy="3048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</p:txBody>
      </p:sp>
      <p:sp>
        <p:nvSpPr>
          <p:cNvPr id="18" name="17 Llamada de flecha hacia arriba"/>
          <p:cNvSpPr/>
          <p:nvPr/>
        </p:nvSpPr>
        <p:spPr>
          <a:xfrm rot="10800000">
            <a:off x="7924800" y="1219200"/>
            <a:ext cx="1219200" cy="16764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r>
              <a:rPr lang="es-MX" sz="3200" b="1" dirty="0" smtClean="0"/>
              <a:t>LOS CINCO SENTIDOS.  </a:t>
            </a:r>
            <a:r>
              <a:rPr lang="es-MX" sz="3200" dirty="0" smtClean="0"/>
              <a:t>(</a:t>
            </a:r>
            <a:r>
              <a:rPr lang="es-MX" sz="3200" i="1" dirty="0" smtClean="0"/>
              <a:t>Mandan mensaje)</a:t>
            </a: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>EMOCIONES</a:t>
            </a:r>
            <a:br>
              <a:rPr lang="es-MX" sz="3200" dirty="0" smtClean="0"/>
            </a:br>
            <a:r>
              <a:rPr lang="es-MX" sz="3200" dirty="0" smtClean="0"/>
              <a:t>MENTE </a:t>
            </a:r>
            <a:br>
              <a:rPr lang="es-MX" sz="3200" dirty="0" smtClean="0"/>
            </a:br>
            <a:r>
              <a:rPr lang="es-MX" sz="3200" dirty="0" smtClean="0"/>
              <a:t>VOLUNTAD </a:t>
            </a:r>
            <a:br>
              <a:rPr lang="es-MX" sz="3200" dirty="0" smtClean="0"/>
            </a:br>
            <a:r>
              <a:rPr lang="es-MX" sz="3200" dirty="0" smtClean="0"/>
              <a:t>ALMA</a:t>
            </a:r>
            <a:br>
              <a:rPr lang="es-MX" sz="3200" dirty="0" smtClean="0"/>
            </a:br>
            <a:r>
              <a:rPr lang="es-MX" sz="3200" dirty="0" smtClean="0"/>
              <a:t>CUERPO. </a:t>
            </a:r>
            <a:br>
              <a:rPr lang="es-MX" sz="3200" dirty="0" smtClean="0"/>
            </a:b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>Las emociones a la mente y la mente a la voluntad la voluntad al alma y el alma manda a la cuerpo a:  </a:t>
            </a:r>
            <a:r>
              <a:rPr lang="es-MX" sz="3200" b="1" u="sng" dirty="0" smtClean="0"/>
              <a:t>amar</a:t>
            </a:r>
            <a:r>
              <a:rPr lang="es-MX" sz="3200" b="1" dirty="0" smtClean="0"/>
              <a:t> a Dios o a </a:t>
            </a:r>
            <a:r>
              <a:rPr lang="es-MX" sz="3200" b="1" u="sng" dirty="0" smtClean="0"/>
              <a:t>pecar</a:t>
            </a:r>
            <a:r>
              <a:rPr lang="es-MX" sz="3200" b="1" dirty="0" smtClean="0"/>
              <a:t>.</a:t>
            </a:r>
            <a:r>
              <a:rPr lang="es-MX" sz="3200" dirty="0" smtClean="0"/>
              <a:t/>
            </a:r>
            <a:br>
              <a:rPr lang="es-MX" sz="3200" dirty="0" smtClean="0"/>
            </a:br>
            <a:endParaRPr lang="es-MX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0600" y="274638"/>
            <a:ext cx="8153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SV" b="1" dirty="0" smtClean="0"/>
              <a:t>Mente:  </a:t>
            </a:r>
            <a:br>
              <a:rPr lang="es-SV" b="1" dirty="0" smtClean="0"/>
            </a:br>
            <a:r>
              <a:rPr lang="es-SV" b="1" dirty="0" smtClean="0"/>
              <a:t>  </a:t>
            </a:r>
            <a:r>
              <a:rPr lang="es-SV" sz="3600" dirty="0" smtClean="0"/>
              <a:t>(</a:t>
            </a:r>
            <a:r>
              <a:rPr lang="es-SV" sz="2400" dirty="0" smtClean="0"/>
              <a:t>El alma esta compuesta de voluntad, emociones y </a:t>
            </a:r>
            <a:r>
              <a:rPr lang="es-SV" sz="2400" b="1" dirty="0" smtClean="0"/>
              <a:t>mente.</a:t>
            </a:r>
            <a:r>
              <a:rPr lang="es-SV" sz="3600" dirty="0" smtClean="0"/>
              <a:t>)</a:t>
            </a:r>
            <a:endParaRPr lang="en-U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66800" y="1828800"/>
            <a:ext cx="7866888" cy="3581400"/>
          </a:xfrm>
        </p:spPr>
        <p:txBody>
          <a:bodyPr/>
          <a:lstStyle/>
          <a:p>
            <a:r>
              <a:rPr lang="es-ES" b="1" dirty="0" smtClean="0"/>
              <a:t>Es la parte del ser humano donde se encuentra la habilidad de razonar y escoger</a:t>
            </a:r>
            <a:r>
              <a:rPr lang="es-ES" dirty="0" smtClean="0"/>
              <a:t>.</a:t>
            </a:r>
            <a:r>
              <a:rPr lang="es-ES" i="1" dirty="0" smtClean="0"/>
              <a:t> Cristo enfrento todas las emociones y los sentimientos de la vida humana, lo hizo para proveernos los recursos. </a:t>
            </a:r>
          </a:p>
          <a:p>
            <a:r>
              <a:rPr lang="es-ES" i="1" dirty="0" smtClean="0"/>
              <a:t>No temas yo he vencido.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1676400" y="55626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Romanos 12:1-3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Los Objetivos 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 Recordarle que el ser humano esta compuesto de </a:t>
            </a:r>
            <a:r>
              <a:rPr lang="es-ES" u="sng" dirty="0" smtClean="0"/>
              <a:t>espíritu, alma y cuerpo.</a:t>
            </a:r>
            <a:endParaRPr lang="en-US" dirty="0" smtClean="0"/>
          </a:p>
          <a:p>
            <a:r>
              <a:rPr lang="es-ES" dirty="0" smtClean="0"/>
              <a:t>   Que no debemos descuidar ninguno de los tres.</a:t>
            </a:r>
            <a:endParaRPr lang="en-US" dirty="0" smtClean="0"/>
          </a:p>
          <a:p>
            <a:r>
              <a:rPr lang="es-ES" dirty="0" smtClean="0"/>
              <a:t>  Dejar que el Espíritu Santo tome su voluntad.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990600"/>
          </a:xfrm>
        </p:spPr>
        <p:txBody>
          <a:bodyPr/>
          <a:lstStyle/>
          <a:p>
            <a:pPr algn="ctr"/>
            <a:r>
              <a:rPr lang="es-SV" b="1" dirty="0" smtClean="0"/>
              <a:t>Cuerpo:</a:t>
            </a:r>
            <a:endParaRPr lang="en-U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914400"/>
            <a:ext cx="8153400" cy="5943600"/>
          </a:xfrm>
        </p:spPr>
        <p:txBody>
          <a:bodyPr>
            <a:normAutofit/>
          </a:bodyPr>
          <a:lstStyle/>
          <a:p>
            <a:r>
              <a:rPr lang="es-ES" b="1" dirty="0" smtClean="0"/>
              <a:t>Es el medio que usa el alma para proyectarse así al mundo.  </a:t>
            </a:r>
            <a:r>
              <a:rPr lang="es-ES" i="1" dirty="0" smtClean="0"/>
              <a:t>Podemos decir que el ser humano es un espíritu que tiene un alma y que vive dentro de un cuerpo.</a:t>
            </a:r>
          </a:p>
          <a:p>
            <a:r>
              <a:rPr lang="es-ES" b="1" dirty="0" smtClean="0"/>
              <a:t>El espíritu es el que nace de nuevo.</a:t>
            </a:r>
            <a:endParaRPr lang="en-US" b="1" dirty="0" smtClean="0"/>
          </a:p>
          <a:p>
            <a:r>
              <a:rPr lang="es-ES" b="1" dirty="0" smtClean="0"/>
              <a:t>El alma ay que renovarla día con día.</a:t>
            </a:r>
          </a:p>
          <a:p>
            <a:r>
              <a:rPr lang="es-ES" b="1" dirty="0" smtClean="0"/>
              <a:t> La desobediencia es un acto de nuestra voluntad. </a:t>
            </a:r>
          </a:p>
          <a:p>
            <a:r>
              <a:rPr lang="es-ES" dirty="0" smtClean="0"/>
              <a:t>Romanos 12:1-3</a:t>
            </a:r>
            <a:endParaRPr lang="en-US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32560" y="0"/>
            <a:ext cx="7406640" cy="609600"/>
          </a:xfrm>
        </p:spPr>
        <p:txBody>
          <a:bodyPr>
            <a:normAutofit fontScale="90000"/>
          </a:bodyPr>
          <a:lstStyle/>
          <a:p>
            <a:r>
              <a:rPr lang="es-SV" dirty="0" smtClean="0"/>
              <a:t>Porque</a:t>
            </a:r>
            <a:r>
              <a:rPr lang="en-US" dirty="0" smtClean="0"/>
              <a:t> no </a:t>
            </a:r>
            <a:r>
              <a:rPr lang="es-SV" dirty="0" smtClean="0"/>
              <a:t>puedo</a:t>
            </a:r>
            <a:r>
              <a:rPr lang="en-US" dirty="0" smtClean="0"/>
              <a:t> </a:t>
            </a:r>
            <a:r>
              <a:rPr lang="es-SV" dirty="0" smtClean="0"/>
              <a:t>para</a:t>
            </a:r>
            <a:r>
              <a:rPr lang="en-US" dirty="0" smtClean="0"/>
              <a:t> de </a:t>
            </a:r>
            <a:r>
              <a:rPr lang="es-SV" dirty="0" smtClean="0"/>
              <a:t>Pecar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5" name="4 Diagrama"/>
          <p:cNvGraphicFramePr/>
          <p:nvPr/>
        </p:nvGraphicFramePr>
        <p:xfrm>
          <a:off x="762000" y="838200"/>
          <a:ext cx="81534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6858000"/>
          </a:xfrm>
        </p:spPr>
        <p:txBody>
          <a:bodyPr>
            <a:noAutofit/>
          </a:bodyPr>
          <a:lstStyle/>
          <a:p>
            <a:pPr lvl="0"/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>Porque no podemos parar de hacer lo malo si somos dueños de nuestra voluntad? </a:t>
            </a:r>
            <a:br>
              <a:rPr lang="es-MX" sz="3200" dirty="0" smtClean="0"/>
            </a:b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>Porque si nuestra mente no esta renovada envía constantemente pensamientos a las emociones que no están sujetos al espíritu nacido de nuevo. </a:t>
            </a:r>
            <a:br>
              <a:rPr lang="es-MX" sz="3200" dirty="0" smtClean="0"/>
            </a:br>
            <a:r>
              <a:rPr lang="es-MX" sz="3200" dirty="0" smtClean="0"/>
              <a:t> Entonces la mente y las emociones seducen a la voluntad y ella cede a pecar.</a:t>
            </a:r>
            <a:br>
              <a:rPr lang="es-MX" sz="3200" dirty="0" smtClean="0"/>
            </a:br>
            <a:r>
              <a:rPr lang="es-MX" sz="3200" dirty="0" smtClean="0"/>
              <a:t>Esta es la razón por lo cual no puede parar de hacer lo que a Dios no le agrada.</a:t>
            </a:r>
            <a:br>
              <a:rPr lang="es-MX" sz="3200" dirty="0" smtClean="0"/>
            </a:br>
            <a:r>
              <a:rPr lang="es-MX" sz="3200" dirty="0" smtClean="0"/>
              <a:t>Dios</a:t>
            </a:r>
            <a:r>
              <a:rPr lang="es-MX" sz="3200" b="1" u="sng" dirty="0" smtClean="0"/>
              <a:t> no </a:t>
            </a:r>
            <a:r>
              <a:rPr lang="es-MX" sz="3200" dirty="0" smtClean="0"/>
              <a:t>traspasa su voluntad </a:t>
            </a:r>
            <a:r>
              <a:rPr lang="es-MX" sz="3200" b="1" u="sng" dirty="0" smtClean="0"/>
              <a:t>ni</a:t>
            </a:r>
            <a:r>
              <a:rPr lang="es-MX" sz="3200" dirty="0" smtClean="0"/>
              <a:t> el diablo.</a:t>
            </a:r>
            <a:br>
              <a:rPr lang="es-MX" sz="3200" dirty="0" smtClean="0"/>
            </a:br>
            <a:r>
              <a:rPr lang="es-MX" sz="3200" dirty="0" smtClean="0"/>
              <a:t>Si el toma terreno es porque usted se lo permitió.</a:t>
            </a:r>
            <a:br>
              <a:rPr lang="es-MX" sz="3200" dirty="0" smtClean="0"/>
            </a:b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/>
            </a:r>
            <a:br>
              <a:rPr lang="es-MX" sz="3200" dirty="0" smtClean="0"/>
            </a:br>
            <a:endParaRPr lang="es-MX" sz="3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555992" cy="6202680"/>
          </a:xfrm>
        </p:spPr>
        <p:txBody>
          <a:bodyPr>
            <a:normAutofit/>
          </a:bodyPr>
          <a:lstStyle/>
          <a:p>
            <a:r>
              <a:rPr lang="es-MX" sz="3200" dirty="0" smtClean="0"/>
              <a:t>Por que si nuestra mente no esta renovada</a:t>
            </a:r>
            <a:br>
              <a:rPr lang="es-MX" sz="3200" dirty="0" smtClean="0"/>
            </a:br>
            <a:r>
              <a:rPr lang="es-MX" sz="3200" dirty="0" smtClean="0"/>
              <a:t>Recibe constante emociones negativas o pecaminosas</a:t>
            </a:r>
            <a:br>
              <a:rPr lang="es-MX" sz="3200" dirty="0" smtClean="0"/>
            </a:br>
            <a:r>
              <a:rPr lang="es-MX" sz="3200" dirty="0" smtClean="0"/>
              <a:t>Las manda a la voluntad la voluntad Radica en el alma y esta da orden al cuerpo</a:t>
            </a:r>
            <a:endParaRPr lang="en-US" sz="3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s-ES" sz="2400" dirty="0" smtClean="0"/>
              <a:t>Dios no traspasa la voluntad del ser humano</a:t>
            </a:r>
            <a:endParaRPr lang="en-US" sz="2400" dirty="0"/>
          </a:p>
        </p:txBody>
      </p:sp>
      <p:sp>
        <p:nvSpPr>
          <p:cNvPr id="6" name="3 Marcador de contenido"/>
          <p:cNvSpPr txBox="1">
            <a:spLocks/>
          </p:cNvSpPr>
          <p:nvPr/>
        </p:nvSpPr>
        <p:spPr>
          <a:xfrm>
            <a:off x="5029200" y="1676400"/>
            <a:ext cx="3505200" cy="3992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half" idx="1"/>
          </p:nvPr>
        </p:nvSpPr>
        <p:spPr>
          <a:xfrm>
            <a:off x="152400" y="533400"/>
            <a:ext cx="8991600" cy="2438400"/>
          </a:xfrm>
        </p:spPr>
        <p:txBody>
          <a:bodyPr>
            <a:noAutofit/>
          </a:bodyPr>
          <a:lstStyle/>
          <a:p>
            <a:endParaRPr lang="en-US" dirty="0" smtClean="0"/>
          </a:p>
          <a:p>
            <a:r>
              <a:rPr lang="es-ES" dirty="0" smtClean="0"/>
              <a:t>¿Cómo hacer para deshacerme de todo esto?</a:t>
            </a:r>
          </a:p>
          <a:p>
            <a:r>
              <a:rPr lang="es-ES" dirty="0" smtClean="0"/>
              <a:t>Y parar de pecar? </a:t>
            </a:r>
          </a:p>
          <a:p>
            <a:r>
              <a:rPr lang="es-ES" b="1" dirty="0" smtClean="0"/>
              <a:t>Efesios 4:22-24</a:t>
            </a:r>
          </a:p>
          <a:p>
            <a:endParaRPr lang="es-ES" dirty="0" smtClean="0"/>
          </a:p>
          <a:p>
            <a:endParaRPr lang="en-US" dirty="0" smtClean="0"/>
          </a:p>
        </p:txBody>
      </p:sp>
      <p:graphicFrame>
        <p:nvGraphicFramePr>
          <p:cNvPr id="9" name="8 Diagrama"/>
          <p:cNvGraphicFramePr/>
          <p:nvPr/>
        </p:nvGraphicFramePr>
        <p:xfrm>
          <a:off x="0" y="2590800"/>
          <a:ext cx="9144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Marcador de contenido"/>
          <p:cNvSpPr txBox="1">
            <a:spLocks/>
          </p:cNvSpPr>
          <p:nvPr/>
        </p:nvSpPr>
        <p:spPr>
          <a:xfrm>
            <a:off x="5029200" y="1676400"/>
            <a:ext cx="3505200" cy="3992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762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9" name="8 Diagrama"/>
          <p:cNvGraphicFramePr/>
          <p:nvPr/>
        </p:nvGraphicFramePr>
        <p:xfrm>
          <a:off x="0" y="2209800"/>
          <a:ext cx="91440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152400"/>
            <a:ext cx="899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/>
              <a:t>Como Dios no traspasa mi voluntad </a:t>
            </a:r>
          </a:p>
          <a:p>
            <a:r>
              <a:rPr lang="es-MX" sz="4000" dirty="0" smtClean="0"/>
              <a:t>Tomo la decisión de desechar de mi vida </a:t>
            </a:r>
          </a:p>
          <a:p>
            <a:r>
              <a:rPr lang="es-MX" sz="4000" dirty="0" smtClean="0"/>
              <a:t>Lo que no me deja ser fiel a Dios.</a:t>
            </a:r>
            <a:endParaRPr lang="es-MX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077200" cy="184062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ES" sz="4400" dirty="0" smtClean="0"/>
              <a:t>soy libre</a:t>
            </a:r>
          </a:p>
        </p:txBody>
      </p:sp>
      <p:sp>
        <p:nvSpPr>
          <p:cNvPr id="6" name="3 Marcador de contenido"/>
          <p:cNvSpPr txBox="1">
            <a:spLocks/>
          </p:cNvSpPr>
          <p:nvPr/>
        </p:nvSpPr>
        <p:spPr>
          <a:xfrm>
            <a:off x="5029200" y="1676400"/>
            <a:ext cx="3505200" cy="3992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762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152400" y="0"/>
            <a:ext cx="87630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Dios me a echo libres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3581400"/>
            <a:ext cx="891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i="1" dirty="0" smtClean="0"/>
              <a:t>Así que,Si el Hijo os libertare, seréis verdaderamente libres. </a:t>
            </a:r>
            <a:r>
              <a:rPr lang="es-MX" sz="3200" b="1" i="1" u="sng" dirty="0" smtClean="0"/>
              <a:t>Jn 8:36</a:t>
            </a:r>
            <a:endParaRPr lang="es-MX" sz="32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Dios hizo al ser humano tripartito</a:t>
            </a:r>
            <a:endParaRPr lang="en-U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18940499"/>
              </p:ext>
            </p:extLst>
          </p:nvPr>
        </p:nvGraphicFramePr>
        <p:xfrm>
          <a:off x="457200" y="1295400"/>
          <a:ext cx="8153400" cy="411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90600" y="0"/>
            <a:ext cx="8153400" cy="1600200"/>
          </a:xfrm>
        </p:spPr>
        <p:txBody>
          <a:bodyPr/>
          <a:lstStyle/>
          <a:p>
            <a:r>
              <a:rPr lang="es-SV" dirty="0" smtClean="0"/>
              <a:t>El </a:t>
            </a:r>
            <a:r>
              <a:rPr lang="es-SV" u="sng" dirty="0" smtClean="0"/>
              <a:t>espíritu</a:t>
            </a:r>
            <a:r>
              <a:rPr lang="es-SV" dirty="0" smtClean="0"/>
              <a:t> esta compuesto de tres partes.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95400" y="1981200"/>
            <a:ext cx="7406640" cy="740736"/>
          </a:xfrm>
        </p:spPr>
        <p:txBody>
          <a:bodyPr>
            <a:normAutofit/>
          </a:bodyPr>
          <a:lstStyle/>
          <a:p>
            <a:r>
              <a:rPr lang="es-SV" sz="3200" b="1" u="sng" dirty="0" smtClean="0"/>
              <a:t>Comunión</a:t>
            </a:r>
            <a:endParaRPr lang="en-US" sz="3200" b="1" u="sng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371600" y="2743200"/>
            <a:ext cx="7406640" cy="740736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s-SV" sz="3200" b="1" u="sng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Intuición</a:t>
            </a: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1066800" y="3581400"/>
            <a:ext cx="7635240" cy="1447800"/>
          </a:xfrm>
          <a:prstGeom prst="rect">
            <a:avLst/>
          </a:prstGeom>
        </p:spPr>
        <p:txBody>
          <a:bodyPr tIns="0">
            <a:normAutofit lnSpcReduction="100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s-SV" sz="3200" b="1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   </a:t>
            </a:r>
            <a:r>
              <a:rPr lang="es-SV" sz="3200" b="1" u="sng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Conciencia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s-SV" sz="3200" i="1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Cada uno de esta partes desempeñan su propia función.</a:t>
            </a:r>
            <a:endParaRPr kumimoji="0" lang="en-US" sz="3200" i="1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66800" y="5334000"/>
            <a:ext cx="8077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Pro. 20:27 dice: Lámpara de Jehová es el espíritu del hombre, La cual escudriña lo más profundo del corazón.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6858000"/>
          </a:xfrm>
        </p:spPr>
        <p:txBody>
          <a:bodyPr>
            <a:normAutofit/>
          </a:bodyPr>
          <a:lstStyle/>
          <a:p>
            <a:r>
              <a:rPr lang="es-MX" sz="2800" b="1" i="1" u="sng" dirty="0" smtClean="0"/>
              <a:t>El espíritu </a:t>
            </a:r>
            <a:r>
              <a:rPr lang="es-MX" sz="2800" i="1" dirty="0" smtClean="0"/>
              <a:t>esta compuesto de: </a:t>
            </a:r>
            <a:br>
              <a:rPr lang="es-MX" sz="2800" i="1" dirty="0" smtClean="0"/>
            </a:br>
            <a:r>
              <a:rPr lang="es-MX" sz="2800" i="1" dirty="0" smtClean="0"/>
              <a:t>comunión intuición y conciencia.</a:t>
            </a: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3600" b="1" u="sng" dirty="0" smtClean="0"/>
              <a:t/>
            </a:r>
            <a:br>
              <a:rPr lang="es-MX" sz="3600" b="1" u="sng" dirty="0" smtClean="0"/>
            </a:br>
            <a:r>
              <a:rPr lang="es-MX" sz="3600" b="1" u="sng" dirty="0" smtClean="0"/>
              <a:t>espíritu:  </a:t>
            </a:r>
            <a:r>
              <a:rPr lang="es-MX" sz="3600" dirty="0" smtClean="0"/>
              <a:t>Es el hombre interior, es la parte inmaterial o invisible del ser humano; </a:t>
            </a:r>
            <a:br>
              <a:rPr lang="es-MX" sz="3600" dirty="0" smtClean="0"/>
            </a:br>
            <a:r>
              <a:rPr lang="es-MX" sz="3600" dirty="0" smtClean="0"/>
              <a:t>es esta naturaleza espiritual del ser humano que le da la capacidad de comunicarse con Dios.</a:t>
            </a:r>
            <a:br>
              <a:rPr lang="es-MX" sz="3600" dirty="0" smtClean="0"/>
            </a:br>
            <a:r>
              <a:rPr lang="es-MX" sz="3600" dirty="0" smtClean="0"/>
              <a:t>Fue Dios que nos dio de El aliento de vida para comunicarse con nosotros.</a:t>
            </a:r>
            <a:endParaRPr lang="es-MX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/>
              <a:t>Comunión</a:t>
            </a:r>
            <a:endParaRPr lang="en-U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el medio por el cual nos comunicamos con Dios y desarrollamos comunión intima con El.</a:t>
            </a:r>
          </a:p>
          <a:p>
            <a:r>
              <a:rPr lang="es-MX" b="1" i="1" u="sng" dirty="0" smtClean="0"/>
              <a:t>El espíritu </a:t>
            </a:r>
            <a:r>
              <a:rPr lang="es-MX" i="1" dirty="0" smtClean="0"/>
              <a:t>esta compuesto de: </a:t>
            </a:r>
            <a:br>
              <a:rPr lang="es-MX" i="1" dirty="0" smtClean="0"/>
            </a:br>
            <a:r>
              <a:rPr lang="es-MX" i="1" u="sng" dirty="0" smtClean="0"/>
              <a:t>comunión</a:t>
            </a:r>
            <a:r>
              <a:rPr lang="es-MX" i="1" dirty="0" smtClean="0"/>
              <a:t> intuición y conciencia.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Intuición</a:t>
            </a:r>
            <a:endParaRPr lang="en-U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4038600"/>
          </a:xfrm>
        </p:spPr>
        <p:txBody>
          <a:bodyPr>
            <a:normAutofit/>
          </a:bodyPr>
          <a:lstStyle/>
          <a:p>
            <a:r>
              <a:rPr lang="es-ES" dirty="0" smtClean="0"/>
              <a:t>Es el testimonio interior por medio del cual el Espíritu Santo nos guía y nos habla es el conocimiento inmediato de una verdad sin la participación del razonamiento.  </a:t>
            </a:r>
          </a:p>
          <a:p>
            <a:r>
              <a:rPr lang="es-ES" dirty="0" smtClean="0"/>
              <a:t>Eje: La golondrina. Lc.7:39</a:t>
            </a:r>
          </a:p>
          <a:p>
            <a:r>
              <a:rPr lang="es-MX" b="1" i="1" u="sng" dirty="0" smtClean="0"/>
              <a:t>El espíritu </a:t>
            </a:r>
            <a:r>
              <a:rPr lang="es-MX" i="1" dirty="0" smtClean="0"/>
              <a:t>esta compuesto de: </a:t>
            </a:r>
            <a:br>
              <a:rPr lang="es-MX" i="1" dirty="0" smtClean="0"/>
            </a:br>
            <a:r>
              <a:rPr lang="es-MX" i="1" dirty="0" smtClean="0"/>
              <a:t>comunión </a:t>
            </a:r>
            <a:r>
              <a:rPr lang="es-MX" i="1" u="sng" dirty="0" smtClean="0"/>
              <a:t>intuición</a:t>
            </a:r>
            <a:r>
              <a:rPr lang="es-MX" i="1" dirty="0" smtClean="0"/>
              <a:t> y conciencia.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1676400" y="55626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Romanos 8:14-16   +  9:1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3716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                Conciencia.</a:t>
            </a:r>
            <a:br>
              <a:rPr lang="es-ES" b="1" dirty="0" smtClean="0"/>
            </a:br>
            <a:r>
              <a:rPr lang="es-ES" b="1" dirty="0" smtClean="0"/>
              <a:t> </a:t>
            </a:r>
            <a:r>
              <a:rPr lang="es-MX" sz="3600" b="1" i="1" u="sng" dirty="0" smtClean="0"/>
              <a:t>El espíritu </a:t>
            </a:r>
            <a:r>
              <a:rPr lang="es-MX" sz="3600" i="1" dirty="0" smtClean="0"/>
              <a:t>esta compuesto de:   </a:t>
            </a:r>
            <a:br>
              <a:rPr lang="es-MX" sz="3600" i="1" dirty="0" smtClean="0"/>
            </a:br>
            <a:r>
              <a:rPr lang="es-MX" sz="3600" i="1" dirty="0" smtClean="0"/>
              <a:t>comunión intuición y </a:t>
            </a:r>
            <a:r>
              <a:rPr lang="es-MX" sz="3600" i="1" u="sng" dirty="0" smtClean="0"/>
              <a:t>conciencia.</a:t>
            </a:r>
            <a:endParaRPr lang="en-US" sz="3600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66800" y="1905000"/>
            <a:ext cx="8077200" cy="4114800"/>
          </a:xfrm>
        </p:spPr>
        <p:txBody>
          <a:bodyPr>
            <a:normAutofit/>
          </a:bodyPr>
          <a:lstStyle/>
          <a:p>
            <a:r>
              <a:rPr lang="es-ES" dirty="0" smtClean="0"/>
              <a:t>Es el medio que nos permite distinguir  entre  el bien y el mal. </a:t>
            </a:r>
          </a:p>
          <a:p>
            <a:r>
              <a:rPr lang="es-ES" dirty="0" smtClean="0"/>
              <a:t>Es el conocimiento que Dios utiliza para guiarnos y para que podamos escoger correctamente.</a:t>
            </a:r>
          </a:p>
          <a:p>
            <a:r>
              <a:rPr lang="es-ES" dirty="0" smtClean="0"/>
              <a:t>Cuando nacemos de nuevo lo que nació fue nuestro espíritu.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1752600" y="60960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Juan 3:3-7  Ezequiel 36:26    Colosenses 1:9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66800" y="0"/>
            <a:ext cx="8077200" cy="3505200"/>
          </a:xfrm>
        </p:spPr>
        <p:txBody>
          <a:bodyPr>
            <a:noAutofit/>
          </a:bodyPr>
          <a:lstStyle/>
          <a:p>
            <a:pPr algn="ctr"/>
            <a:r>
              <a:rPr lang="es-SV" sz="3200" b="1" u="sng" dirty="0" smtClean="0"/>
              <a:t>El Alma</a:t>
            </a:r>
            <a:r>
              <a:rPr lang="es-SV" sz="3200" b="1" dirty="0" smtClean="0"/>
              <a:t>.   </a:t>
            </a:r>
            <a:br>
              <a:rPr lang="es-SV" sz="3200" b="1" dirty="0" smtClean="0"/>
            </a:br>
            <a:r>
              <a:rPr lang="es-SV" sz="3200" dirty="0" smtClean="0"/>
              <a:t>(definición) Es el asiento de la voluntad, de las emociones y de la mente. </a:t>
            </a:r>
            <a:br>
              <a:rPr lang="es-SV" sz="3200" dirty="0" smtClean="0"/>
            </a:br>
            <a:r>
              <a:rPr lang="es-SV" sz="3200" dirty="0" smtClean="0"/>
              <a:t>Esta es la parte del creyente que no nace de nuevo.</a:t>
            </a:r>
            <a:br>
              <a:rPr lang="es-SV" sz="3200" dirty="0" smtClean="0"/>
            </a:br>
            <a:r>
              <a:rPr lang="es-SV" sz="3200" b="1" dirty="0" smtClean="0"/>
              <a:t>El alma esta esta compuesta de tres partes.  </a:t>
            </a:r>
            <a:r>
              <a:rPr lang="es-SV" sz="3200" i="1" dirty="0" smtClean="0"/>
              <a:t>O divisiones del alma</a:t>
            </a:r>
            <a:endParaRPr lang="en-US" sz="3200" i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95400" y="3657600"/>
            <a:ext cx="7406640" cy="740736"/>
          </a:xfrm>
        </p:spPr>
        <p:txBody>
          <a:bodyPr>
            <a:normAutofit/>
          </a:bodyPr>
          <a:lstStyle/>
          <a:p>
            <a:r>
              <a:rPr lang="es-SV" sz="3200" b="1" u="sng" dirty="0" smtClean="0"/>
              <a:t>Voluntad</a:t>
            </a:r>
            <a:endParaRPr lang="en-US" sz="3200" b="1" u="sng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295400" y="4343400"/>
            <a:ext cx="7406640" cy="740736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SV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Emociones</a:t>
            </a: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1295400" y="5105400"/>
            <a:ext cx="7406640" cy="740736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SV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Mente</a:t>
            </a: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66800" y="5996226"/>
            <a:ext cx="7924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Salmo 103:1-3  Salmo 32:9  Salmo 142:7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502</TotalTime>
  <Words>879</Words>
  <Application>Microsoft Office PowerPoint</Application>
  <PresentationFormat>On-screen Show (4:3)</PresentationFormat>
  <Paragraphs>159</Paragraphs>
  <Slides>26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Solsticio</vt:lpstr>
      <vt:lpstr>Porque no puedo parar de Pecar?</vt:lpstr>
      <vt:lpstr>Los Objetivos </vt:lpstr>
      <vt:lpstr>Dios hizo al ser humano tripartito</vt:lpstr>
      <vt:lpstr>El espíritu esta compuesto de tres partes.</vt:lpstr>
      <vt:lpstr>El espíritu esta compuesto de:  comunión intuición y conciencia.  espíritu:  Es el hombre interior, es la parte inmaterial o invisible del ser humano;  es esta naturaleza espiritual del ser humano que le da la capacidad de comunicarse con Dios. Fue Dios que nos dio de El aliento de vida para comunicarse con nosotros.</vt:lpstr>
      <vt:lpstr>Comunión</vt:lpstr>
      <vt:lpstr>Intuición</vt:lpstr>
      <vt:lpstr>                 Conciencia.  El espíritu esta compuesto de:    comunión intuición y conciencia.</vt:lpstr>
      <vt:lpstr>El Alma.    (definición) Es el asiento de la voluntad, de las emociones y de la mente.  Esta es la parte del creyente que no nace de nuevo. El alma esta esta compuesta de tres partes.  O divisiones del alma</vt:lpstr>
      <vt:lpstr>EL ALMA TIENE SUS PROPIAS CARACTERISTICAS.</vt:lpstr>
      <vt:lpstr>Voluntad:   En la voluntad radica el poder de tomar decisiones, la intención,  propósito, elección y deseo.  Voluntad: es la faceta de una persona donde reside la capacidad de decidir.  El ser humano es un agente moral, libre de escoger entre el bien y el mal. La voluntad es la fuerza que abre y sierra todo acto de elección en nuestra vida, incluyendo los pensamientos, las paciones y las emociones.             (El alma: esta compuesta de:  voluntad, emociones y mente)</vt:lpstr>
      <vt:lpstr>En la voluntad reside la capacidad de decidir que es lo que queremos ser o hacer. El ser salvo o condenado no depende de Dios Ezequiel  18:4 El alma que pecare esa morirá. 1. Es todo. El ya proveyó el medio de salvación el que creyere  y fuere bautizado será salvo.  Mr. 16:15  Hechos 4:12  Su voluntad es la que deja pasar los malos pensamientos, las emociones y las paciones.   St. 113-15 si sigue pasando lo harás.  La voluntad es la que decide rechazar, recibir, escoger. </vt:lpstr>
      <vt:lpstr>Yo decido se ese pensamiento lo recibo o no  cuando van a pecar creen que lo hicieron por si solos o los dirigió el diablo, pero cuando van a hacer algo para Dios si Dios quiere quieren que Dios venga y le diga como La voluntad del ser humano es soberana Dios se la dio para que escogiera hacer lo malo o lo bueno.  Eso es lo que conocemos como libre albedrio.</vt:lpstr>
      <vt:lpstr>VOLUNTAD:  DECISIÓNES INTENCIONES PROPOSITOS ELECCIONES DESEOS</vt:lpstr>
      <vt:lpstr>Emociones    ( El alma esta compuesta de voluntad emociones y mente)</vt:lpstr>
      <vt:lpstr>Emociones trabajan con los sentidos.  Emociones: Es la parte del ser humano donde se envuelven lo sentimientos y afecto.</vt:lpstr>
      <vt:lpstr>La Vista El Gusto El Tacto  El Olfato El  Oído  Cuando cualquiera de estos manda mensaje lo manda directo a las emociones.  Que feo! Que bonito! Que feo hele! Que sabroso! Te quiero!  Ya no te quiero!.</vt:lpstr>
      <vt:lpstr>LOS CINCO SENTIDOS.  (Mandan mensaje)  EMOCIONES MENTE  VOLUNTAD  ALMA CUERPO.   Las emociones a la mente y la mente a la voluntad la voluntad al alma y el alma manda a la cuerpo a:  amar a Dios o a pecar. </vt:lpstr>
      <vt:lpstr>Mente:     (El alma esta compuesta de voluntad, emociones y mente.)</vt:lpstr>
      <vt:lpstr>Cuerpo:</vt:lpstr>
      <vt:lpstr>Porque no puedo para de Pecar?</vt:lpstr>
      <vt:lpstr>    Porque no podemos parar de hacer lo malo si somos dueños de nuestra voluntad?   Porque si nuestra mente no esta renovada envía constantemente pensamientos a las emociones que no están sujetos al espíritu nacido de nuevo.   Entonces la mente y las emociones seducen a la voluntad y ella cede a pecar. Esta es la razón por lo cual no puede parar de hacer lo que a Dios no le agrada. Dios no traspasa su voluntad ni el diablo. Si el toma terreno es porque usted se lo permitió.     </vt:lpstr>
      <vt:lpstr>Por que si nuestra mente no esta renovada Recibe constante emociones negativas o pecaminosas Las manda a la voluntad la voluntad Radica en el alma y esta da orden al cuerpo</vt:lpstr>
      <vt:lpstr>Dios no traspasa la voluntad del ser humano</vt:lpstr>
      <vt:lpstr>PowerPoint Presentation</vt:lpstr>
      <vt:lpstr>soy libre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Porque no puedo para de Pecar?</dc:title>
  <dc:creator>CHANGE_ME</dc:creator>
  <cp:lastModifiedBy>admin</cp:lastModifiedBy>
  <cp:revision>61</cp:revision>
  <dcterms:created xsi:type="dcterms:W3CDTF">2010-05-28T00:44:15Z</dcterms:created>
  <dcterms:modified xsi:type="dcterms:W3CDTF">2012-11-16T17:10:52Z</dcterms:modified>
</cp:coreProperties>
</file>