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E9D96-19CD-47D9-BC97-A5FD8EDD2096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41AF5-37C0-4FAB-8C9C-A1EF30511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0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B1168-76C3-4AD7-9A1D-79CB5A877A47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FDFE-710F-45E3-90E9-F11D7B46FF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8392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0" dirty="0" err="1" smtClean="0"/>
              <a:t>Gn</a:t>
            </a:r>
            <a:r>
              <a:rPr lang="en-US" sz="3200" b="0" dirty="0" smtClean="0"/>
              <a:t> 1:28 Y los </a:t>
            </a:r>
            <a:r>
              <a:rPr lang="en-US" sz="3200" b="0" dirty="0" err="1" smtClean="0"/>
              <a:t>bendijo</a:t>
            </a:r>
            <a:r>
              <a:rPr lang="en-US" sz="3200" b="0" dirty="0" smtClean="0"/>
              <a:t> Dios, y les </a:t>
            </a:r>
            <a:r>
              <a:rPr lang="en-US" sz="3200" b="0" dirty="0" err="1" smtClean="0"/>
              <a:t>dijo</a:t>
            </a:r>
            <a:r>
              <a:rPr lang="en-US" sz="3200" b="0" dirty="0" smtClean="0"/>
              <a:t>: </a:t>
            </a:r>
            <a:r>
              <a:rPr lang="en-US" sz="3200" b="0" dirty="0" err="1" smtClean="0"/>
              <a:t>Fructificad</a:t>
            </a:r>
            <a:r>
              <a:rPr lang="en-US" sz="3200" b="0" dirty="0" smtClean="0"/>
              <a:t> y </a:t>
            </a:r>
            <a:r>
              <a:rPr lang="en-US" sz="3200" b="0" dirty="0" err="1" smtClean="0"/>
              <a:t>multiplicaos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llenad</a:t>
            </a:r>
            <a:r>
              <a:rPr lang="en-US" sz="3200" b="0" dirty="0" smtClean="0"/>
              <a:t> la </a:t>
            </a:r>
            <a:r>
              <a:rPr lang="en-US" sz="3200" b="0" dirty="0" err="1" smtClean="0"/>
              <a:t>tierra</a:t>
            </a:r>
            <a:r>
              <a:rPr lang="en-US" sz="3200" b="0" dirty="0" smtClean="0"/>
              <a:t> y </a:t>
            </a:r>
            <a:r>
              <a:rPr lang="en-US" sz="3200" b="0" dirty="0" err="1" smtClean="0"/>
              <a:t>sojuzgadla</a:t>
            </a:r>
            <a:r>
              <a:rPr lang="en-US" sz="3200" b="0" dirty="0" smtClean="0"/>
              <a:t>,</a:t>
            </a:r>
            <a:endParaRPr lang="en-US" sz="3200" b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1"/>
            <a:ext cx="5486400" cy="2819399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343400"/>
            <a:ext cx="8686800" cy="2362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b="1" i="1" u="sng" dirty="0" err="1" smtClean="0"/>
              <a:t>Gn</a:t>
            </a:r>
            <a:r>
              <a:rPr lang="en-US" sz="3200" b="1" i="1" u="sng" dirty="0" smtClean="0"/>
              <a:t> 2:24-25 </a:t>
            </a:r>
            <a:r>
              <a:rPr lang="en-US" sz="3200" i="1" dirty="0" err="1" smtClean="0"/>
              <a:t>Por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tanto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dejara</a:t>
            </a:r>
            <a:r>
              <a:rPr lang="en-US" sz="3200" i="1" dirty="0" smtClean="0"/>
              <a:t> el hombre a </a:t>
            </a:r>
            <a:r>
              <a:rPr lang="en-US" sz="3200" i="1" dirty="0" err="1" smtClean="0"/>
              <a:t>su</a:t>
            </a:r>
            <a:r>
              <a:rPr lang="en-US" sz="3200" i="1" dirty="0" smtClean="0"/>
              <a:t> padre y a </a:t>
            </a:r>
            <a:r>
              <a:rPr lang="en-US" sz="3200" i="1" dirty="0" err="1" smtClean="0"/>
              <a:t>su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madre</a:t>
            </a:r>
            <a:r>
              <a:rPr lang="en-US" sz="3200" i="1" dirty="0" smtClean="0"/>
              <a:t>, y se </a:t>
            </a:r>
            <a:r>
              <a:rPr lang="en-US" sz="3200" i="1" dirty="0" err="1" smtClean="0"/>
              <a:t>unira</a:t>
            </a:r>
            <a:r>
              <a:rPr lang="en-US" sz="3200" i="1" dirty="0" smtClean="0"/>
              <a:t> a </a:t>
            </a:r>
            <a:r>
              <a:rPr lang="en-US" sz="3200" i="1" dirty="0" err="1" smtClean="0"/>
              <a:t>su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mujer</a:t>
            </a:r>
            <a:r>
              <a:rPr lang="en-US" sz="3200" i="1" dirty="0" smtClean="0"/>
              <a:t>, y </a:t>
            </a:r>
            <a:r>
              <a:rPr lang="en-US" sz="3200" i="1" dirty="0" err="1" smtClean="0"/>
              <a:t>seran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una</a:t>
            </a:r>
            <a:r>
              <a:rPr lang="en-US" sz="3200" i="1" dirty="0" smtClean="0"/>
              <a:t> so-la carne.  Y </a:t>
            </a:r>
            <a:r>
              <a:rPr lang="en-US" sz="3200" i="1" dirty="0" err="1" smtClean="0"/>
              <a:t>estaban</a:t>
            </a:r>
            <a:r>
              <a:rPr lang="en-US" sz="3200" i="1" dirty="0" smtClean="0"/>
              <a:t> ambos </a:t>
            </a:r>
            <a:r>
              <a:rPr lang="en-US" sz="3200" i="1" dirty="0" err="1" smtClean="0"/>
              <a:t>desnudos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Adan</a:t>
            </a:r>
            <a:r>
              <a:rPr lang="en-US" sz="3200" i="1" dirty="0" smtClean="0"/>
              <a:t> y </a:t>
            </a:r>
            <a:r>
              <a:rPr lang="en-US" sz="3200" i="1" dirty="0" err="1" smtClean="0"/>
              <a:t>su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mujer</a:t>
            </a:r>
            <a:r>
              <a:rPr lang="en-US" sz="3200" i="1" dirty="0" smtClean="0"/>
              <a:t>, y no se </a:t>
            </a:r>
            <a:r>
              <a:rPr lang="en-US" sz="3200" i="1" dirty="0" err="1" smtClean="0"/>
              <a:t>avergonzaban</a:t>
            </a:r>
            <a:r>
              <a:rPr lang="en-US" sz="3200" i="1" dirty="0" smtClean="0"/>
              <a:t>. </a:t>
            </a:r>
            <a:endParaRPr lang="en-US" sz="3200" i="1" dirty="0"/>
          </a:p>
        </p:txBody>
      </p:sp>
      <p:pic>
        <p:nvPicPr>
          <p:cNvPr id="3074" name="Picture 2" descr="C:\Documents and Settings\Owner\Local Settings\Temporary Internet Files\Content.IE5\S5MJ0TEZ\MCj0416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685800"/>
            <a:ext cx="2339975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/>
              <a:t>Cuatro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principios</a:t>
            </a:r>
            <a:r>
              <a:rPr lang="en-US" sz="3200" dirty="0" smtClean="0"/>
              <a:t> </a:t>
            </a:r>
            <a:r>
              <a:rPr lang="en-US" sz="3200" dirty="0" err="1" smtClean="0"/>
              <a:t>universales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fuerza</a:t>
            </a:r>
            <a:r>
              <a:rPr lang="en-US" sz="3200" dirty="0" smtClean="0"/>
              <a:t> a la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u="sng" dirty="0" smtClean="0"/>
              <a:t>1. </a:t>
            </a:r>
            <a:r>
              <a:rPr lang="en-US" b="1" u="sng" dirty="0" err="1" smtClean="0"/>
              <a:t>Separacion</a:t>
            </a:r>
            <a:r>
              <a:rPr lang="en-US" b="1" u="sng" dirty="0" smtClean="0"/>
              <a:t> </a:t>
            </a:r>
            <a:r>
              <a:rPr lang="en-US" dirty="0" smtClean="0"/>
              <a:t>“El </a:t>
            </a:r>
            <a:r>
              <a:rPr lang="en-US" dirty="0" err="1" smtClean="0"/>
              <a:t>dejara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padre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”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2. </a:t>
            </a:r>
            <a:r>
              <a:rPr lang="en-US" b="1" u="sng" dirty="0" err="1" smtClean="0"/>
              <a:t>Permanencia</a:t>
            </a:r>
            <a:r>
              <a:rPr lang="en-US" b="1" u="sng" dirty="0" smtClean="0"/>
              <a:t> </a:t>
            </a:r>
            <a:r>
              <a:rPr lang="en-US" dirty="0" smtClean="0"/>
              <a:t>“Se </a:t>
            </a:r>
            <a:r>
              <a:rPr lang="en-US" dirty="0" err="1" smtClean="0"/>
              <a:t>unira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mujer</a:t>
            </a:r>
            <a:r>
              <a:rPr lang="en-US" dirty="0" smtClean="0"/>
              <a:t>”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3. </a:t>
            </a:r>
            <a:r>
              <a:rPr lang="en-US" b="1" u="sng" dirty="0" err="1" smtClean="0"/>
              <a:t>Unidad</a:t>
            </a:r>
            <a:r>
              <a:rPr lang="en-US" b="1" u="sng" dirty="0" smtClean="0"/>
              <a:t> </a:t>
            </a:r>
            <a:r>
              <a:rPr lang="en-US" dirty="0" smtClean="0"/>
              <a:t>“Y </a:t>
            </a:r>
            <a:r>
              <a:rPr lang="en-US" dirty="0" err="1" smtClean="0"/>
              <a:t>seran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sola carne”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4. </a:t>
            </a:r>
            <a:r>
              <a:rPr lang="en-US" b="1" u="sng" dirty="0" err="1" smtClean="0"/>
              <a:t>Intimidad</a:t>
            </a:r>
            <a:r>
              <a:rPr lang="en-US" b="1" u="sng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Estaban</a:t>
            </a:r>
            <a:r>
              <a:rPr lang="en-US" dirty="0" smtClean="0"/>
              <a:t> ambos </a:t>
            </a:r>
            <a:r>
              <a:rPr lang="en-US" dirty="0" err="1" smtClean="0"/>
              <a:t>desnudos</a:t>
            </a:r>
            <a:r>
              <a:rPr lang="en-US" dirty="0" smtClean="0"/>
              <a:t>, y no se </a:t>
            </a:r>
            <a:r>
              <a:rPr lang="en-US" dirty="0" err="1" smtClean="0"/>
              <a:t>avergonzaban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EL ORDEN DE DIOS PARA EL BARON.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 smtClean="0"/>
              <a:t>Segun</a:t>
            </a:r>
            <a:r>
              <a:rPr lang="en-US" dirty="0" smtClean="0"/>
              <a:t> el plan de Dios en el </a:t>
            </a:r>
            <a:r>
              <a:rPr lang="en-US" dirty="0" err="1" smtClean="0"/>
              <a:t>matrimonio</a:t>
            </a:r>
            <a:r>
              <a:rPr lang="en-US" dirty="0" smtClean="0"/>
              <a:t>, el </a:t>
            </a:r>
            <a:r>
              <a:rPr lang="en-US" dirty="0" err="1" smtClean="0"/>
              <a:t>varon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la </a:t>
            </a:r>
            <a:r>
              <a:rPr lang="en-US" dirty="0" err="1" smtClean="0"/>
              <a:t>responsabilidad</a:t>
            </a:r>
            <a:r>
              <a:rPr lang="en-US" dirty="0" smtClean="0"/>
              <a:t> de ser: 1. </a:t>
            </a:r>
            <a:r>
              <a:rPr lang="en-US" b="1" dirty="0" smtClean="0"/>
              <a:t>el </a:t>
            </a:r>
            <a:r>
              <a:rPr lang="en-US" b="1" dirty="0" err="1" smtClean="0"/>
              <a:t>lider</a:t>
            </a:r>
            <a:r>
              <a:rPr lang="en-US" b="1" dirty="0" smtClean="0"/>
              <a:t> o </a:t>
            </a:r>
            <a:r>
              <a:rPr lang="en-US" b="1" dirty="0" err="1" smtClean="0"/>
              <a:t>cabeza</a:t>
            </a:r>
            <a:r>
              <a:rPr lang="en-US" b="1" dirty="0" smtClean="0"/>
              <a:t> de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hogar</a:t>
            </a:r>
            <a:r>
              <a:rPr lang="en-US" b="1" dirty="0" smtClean="0"/>
              <a:t> </a:t>
            </a:r>
            <a:r>
              <a:rPr lang="en-US" dirty="0" smtClean="0"/>
              <a:t>2. </a:t>
            </a:r>
            <a:r>
              <a:rPr lang="en-US" b="1" dirty="0" smtClean="0"/>
              <a:t>el </a:t>
            </a:r>
            <a:r>
              <a:rPr lang="en-US" b="1" dirty="0" err="1" smtClean="0"/>
              <a:t>amante</a:t>
            </a:r>
            <a:r>
              <a:rPr lang="en-US" b="1" dirty="0" smtClean="0"/>
              <a:t> de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esposa</a:t>
            </a:r>
            <a:r>
              <a:rPr lang="en-US" b="1" dirty="0" smtClean="0"/>
              <a:t> </a:t>
            </a:r>
            <a:endParaRPr lang="en-US" b="1" dirty="0" smtClean="0"/>
          </a:p>
          <a:p>
            <a:pPr algn="just"/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proveedor</a:t>
            </a:r>
            <a:r>
              <a:rPr lang="en-US" b="1" dirty="0" smtClean="0"/>
              <a:t> </a:t>
            </a:r>
            <a:r>
              <a:rPr lang="en-US" dirty="0" smtClean="0"/>
              <a:t>y 4. </a:t>
            </a:r>
            <a:r>
              <a:rPr lang="en-US" b="1" dirty="0" err="1" smtClean="0"/>
              <a:t>su</a:t>
            </a:r>
            <a:r>
              <a:rPr lang="en-US" b="1" dirty="0" smtClean="0"/>
              <a:t> protector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Lider</a:t>
            </a:r>
            <a:r>
              <a:rPr lang="en-US" b="1" dirty="0" smtClean="0"/>
              <a:t> del </a:t>
            </a:r>
            <a:r>
              <a:rPr lang="en-US" b="1" dirty="0" err="1" smtClean="0"/>
              <a:t>hogar</a:t>
            </a:r>
            <a:r>
              <a:rPr lang="en-US" dirty="0" smtClean="0"/>
              <a:t>: </a:t>
            </a:r>
            <a:r>
              <a:rPr lang="en-US" u="sng" dirty="0" err="1" smtClean="0"/>
              <a:t>Ef</a:t>
            </a:r>
            <a:r>
              <a:rPr lang="en-US" u="sng" dirty="0" smtClean="0"/>
              <a:t>. 5:23 </a:t>
            </a:r>
            <a:r>
              <a:rPr lang="en-US" dirty="0" smtClean="0"/>
              <a:t> </a:t>
            </a:r>
            <a:r>
              <a:rPr lang="en-US" i="1" dirty="0" err="1" smtClean="0"/>
              <a:t>Porque</a:t>
            </a:r>
            <a:r>
              <a:rPr lang="en-US" i="1" dirty="0" smtClean="0"/>
              <a:t> el </a:t>
            </a:r>
            <a:r>
              <a:rPr lang="en-US" i="1" dirty="0" err="1" smtClean="0"/>
              <a:t>marido</a:t>
            </a:r>
            <a:r>
              <a:rPr lang="en-US" i="1" dirty="0" smtClean="0"/>
              <a:t>  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i="1" dirty="0" err="1" smtClean="0"/>
              <a:t>cabeza</a:t>
            </a:r>
            <a:r>
              <a:rPr lang="en-US" i="1" dirty="0" smtClean="0"/>
              <a:t> de la </a:t>
            </a:r>
            <a:r>
              <a:rPr lang="en-US" i="1" dirty="0" err="1" smtClean="0"/>
              <a:t>mujer</a:t>
            </a:r>
            <a:r>
              <a:rPr lang="en-US" i="1" dirty="0" smtClean="0"/>
              <a:t>, </a:t>
            </a:r>
            <a:r>
              <a:rPr lang="en-US" i="1" dirty="0" err="1" smtClean="0"/>
              <a:t>asi</a:t>
            </a:r>
            <a:r>
              <a:rPr lang="en-US" i="1" dirty="0" smtClean="0"/>
              <a:t> </a:t>
            </a:r>
            <a:r>
              <a:rPr lang="en-US" i="1" dirty="0" err="1" smtClean="0"/>
              <a:t>como</a:t>
            </a:r>
            <a:r>
              <a:rPr lang="en-US" i="1" dirty="0" smtClean="0"/>
              <a:t> Cristo 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i="1" dirty="0" err="1" smtClean="0"/>
              <a:t>cabeza</a:t>
            </a:r>
            <a:r>
              <a:rPr lang="en-US" i="1" dirty="0" smtClean="0"/>
              <a:t> de la </a:t>
            </a:r>
            <a:r>
              <a:rPr lang="en-US" i="1" dirty="0" err="1" smtClean="0"/>
              <a:t>iglesia</a:t>
            </a:r>
            <a:r>
              <a:rPr lang="en-US" i="1" dirty="0" smtClean="0"/>
              <a:t>”. </a:t>
            </a:r>
            <a:r>
              <a:rPr lang="en-US" dirty="0" smtClean="0"/>
              <a:t>En nada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con </a:t>
            </a:r>
            <a:r>
              <a:rPr lang="en-US" dirty="0" err="1" smtClean="0"/>
              <a:t>superioridad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 el </a:t>
            </a:r>
            <a:r>
              <a:rPr lang="en-US" dirty="0" err="1" smtClean="0"/>
              <a:t>cielo</a:t>
            </a:r>
            <a:r>
              <a:rPr lang="en-US" dirty="0" smtClean="0"/>
              <a:t> hay </a:t>
            </a:r>
            <a:r>
              <a:rPr lang="en-US" dirty="0" err="1" smtClean="0"/>
              <a:t>jerarquia</a:t>
            </a:r>
            <a:r>
              <a:rPr lang="en-US" dirty="0" smtClean="0"/>
              <a:t> = </a:t>
            </a:r>
            <a:r>
              <a:rPr lang="en-US" dirty="0" err="1" smtClean="0"/>
              <a:t>orden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cuerpo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cabeza</a:t>
            </a:r>
            <a:r>
              <a:rPr lang="en-US" dirty="0" smtClean="0"/>
              <a:t> no dos.! </a:t>
            </a:r>
          </a:p>
          <a:p>
            <a:r>
              <a:rPr lang="en-US" dirty="0" smtClean="0"/>
              <a:t> La </a:t>
            </a:r>
            <a:r>
              <a:rPr lang="en-US" dirty="0" err="1" smtClean="0"/>
              <a:t>cabeza</a:t>
            </a:r>
            <a:r>
              <a:rPr lang="en-US" dirty="0" smtClean="0"/>
              <a:t> </a:t>
            </a:r>
            <a:r>
              <a:rPr lang="en-US" dirty="0" err="1" smtClean="0"/>
              <a:t>dirije</a:t>
            </a:r>
            <a:r>
              <a:rPr lang="en-US" dirty="0" smtClean="0"/>
              <a:t>, </a:t>
            </a:r>
            <a:r>
              <a:rPr lang="en-US" dirty="0" err="1" smtClean="0"/>
              <a:t>guia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En el </a:t>
            </a:r>
            <a:r>
              <a:rPr lang="en-US" sz="3200" dirty="0" err="1" smtClean="0"/>
              <a:t>hogar</a:t>
            </a:r>
            <a:r>
              <a:rPr lang="en-US" sz="3200" dirty="0" smtClean="0"/>
              <a:t> Dios a </a:t>
            </a:r>
            <a:r>
              <a:rPr lang="en-US" sz="3200" dirty="0" err="1" smtClean="0"/>
              <a:t>delegado</a:t>
            </a:r>
            <a:r>
              <a:rPr lang="en-US" sz="3200" dirty="0" smtClean="0"/>
              <a:t> al </a:t>
            </a:r>
            <a:r>
              <a:rPr lang="en-US" sz="3200" dirty="0" err="1" smtClean="0"/>
              <a:t>esposo</a:t>
            </a:r>
            <a:r>
              <a:rPr lang="en-US" sz="3200" dirty="0" smtClean="0"/>
              <a:t>, </a:t>
            </a:r>
            <a:r>
              <a:rPr lang="en-US" sz="3200" dirty="0" err="1" smtClean="0"/>
              <a:t>pero</a:t>
            </a:r>
            <a:r>
              <a:rPr lang="en-US" sz="3200" dirty="0" smtClean="0"/>
              <a:t> </a:t>
            </a:r>
            <a:r>
              <a:rPr lang="en-US" sz="3200" dirty="0" err="1" smtClean="0"/>
              <a:t>esto</a:t>
            </a:r>
            <a:r>
              <a:rPr lang="en-US" sz="3200" dirty="0" smtClean="0"/>
              <a:t> no </a:t>
            </a:r>
            <a:r>
              <a:rPr lang="en-US" sz="3200" dirty="0" err="1" smtClean="0"/>
              <a:t>significa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el </a:t>
            </a:r>
            <a:r>
              <a:rPr lang="en-US" sz="3200" dirty="0" err="1" smtClean="0"/>
              <a:t>deba</a:t>
            </a:r>
            <a:r>
              <a:rPr lang="en-US" sz="3200" dirty="0" smtClean="0"/>
              <a:t> ser un </a:t>
            </a:r>
            <a:r>
              <a:rPr lang="en-US" sz="3200" dirty="0" err="1" smtClean="0"/>
              <a:t>tirano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/>
              <a:t>Es </a:t>
            </a:r>
            <a:r>
              <a:rPr lang="en-US" dirty="0" err="1" smtClean="0"/>
              <a:t>triste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a un hombre </a:t>
            </a:r>
            <a:r>
              <a:rPr lang="en-US" dirty="0" err="1" smtClean="0"/>
              <a:t>pasivo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caracter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llenar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debido</a:t>
            </a:r>
            <a:r>
              <a:rPr lang="en-US" dirty="0" smtClean="0"/>
              <a:t> </a:t>
            </a:r>
            <a:r>
              <a:rPr lang="en-US" dirty="0" err="1" smtClean="0"/>
              <a:t>papel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lider</a:t>
            </a:r>
            <a:r>
              <a:rPr lang="en-US" dirty="0" smtClean="0"/>
              <a:t>. 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veces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sucede</a:t>
            </a:r>
            <a:r>
              <a:rPr lang="en-US" dirty="0" smtClean="0"/>
              <a:t>, la </a:t>
            </a:r>
            <a:r>
              <a:rPr lang="en-US" dirty="0" err="1" smtClean="0"/>
              <a:t>esposa</a:t>
            </a:r>
            <a:r>
              <a:rPr lang="en-US" dirty="0" smtClean="0"/>
              <a:t> se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obligada</a:t>
            </a:r>
            <a:r>
              <a:rPr lang="en-US" dirty="0" smtClean="0"/>
              <a:t> a </a:t>
            </a: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responsabilidades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le </a:t>
            </a:r>
            <a:r>
              <a:rPr lang="en-US" dirty="0" err="1" smtClean="0"/>
              <a:t>corresponden</a:t>
            </a:r>
            <a:r>
              <a:rPr lang="en-US" dirty="0" smtClean="0"/>
              <a:t> (</a:t>
            </a:r>
            <a:r>
              <a:rPr lang="en-US" dirty="0" err="1" smtClean="0"/>
              <a:t>trabaja</a:t>
            </a:r>
            <a:r>
              <a:rPr lang="en-US" dirty="0" smtClean="0"/>
              <a:t>, </a:t>
            </a:r>
            <a:r>
              <a:rPr lang="en-US" dirty="0" err="1" smtClean="0"/>
              <a:t>paga</a:t>
            </a:r>
            <a:r>
              <a:rPr lang="en-US" dirty="0" smtClean="0"/>
              <a:t> </a:t>
            </a:r>
            <a:r>
              <a:rPr lang="en-US" dirty="0" err="1" smtClean="0"/>
              <a:t>viles</a:t>
            </a:r>
            <a:r>
              <a:rPr lang="en-US" dirty="0" smtClean="0"/>
              <a:t>, </a:t>
            </a:r>
            <a:r>
              <a:rPr lang="en-US" dirty="0" err="1" smtClean="0"/>
              <a:t>va</a:t>
            </a:r>
            <a:r>
              <a:rPr lang="en-US" dirty="0" smtClean="0"/>
              <a:t> al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cocina</a:t>
            </a:r>
            <a:r>
              <a:rPr lang="en-US" dirty="0" smtClean="0"/>
              <a:t>, </a:t>
            </a:r>
            <a:r>
              <a:rPr lang="en-US" dirty="0" err="1" smtClean="0"/>
              <a:t>labanderia</a:t>
            </a:r>
            <a:r>
              <a:rPr lang="en-US" dirty="0" smtClean="0"/>
              <a:t>, </a:t>
            </a:r>
            <a:r>
              <a:rPr lang="en-US" dirty="0" err="1" smtClean="0"/>
              <a:t>arregla</a:t>
            </a:r>
            <a:r>
              <a:rPr lang="en-US" dirty="0" smtClean="0"/>
              <a:t> la casa, los </a:t>
            </a:r>
            <a:r>
              <a:rPr lang="en-US" dirty="0" err="1" smtClean="0"/>
              <a:t>niños</a:t>
            </a:r>
            <a:r>
              <a:rPr lang="en-US" dirty="0" smtClean="0"/>
              <a:t>, etc.)</a:t>
            </a:r>
          </a:p>
          <a:p>
            <a:pPr algn="just"/>
            <a:r>
              <a:rPr lang="en-US" dirty="0" smtClean="0"/>
              <a:t>Y el </a:t>
            </a:r>
            <a:r>
              <a:rPr lang="en-US" dirty="0" err="1" smtClean="0"/>
              <a:t>bien</a:t>
            </a:r>
            <a:r>
              <a:rPr lang="en-US" dirty="0" smtClean="0"/>
              <a:t> gracias!; y 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crecen</a:t>
            </a:r>
            <a:r>
              <a:rPr lang="en-US" dirty="0" smtClean="0"/>
              <a:t> sin </a:t>
            </a:r>
            <a:r>
              <a:rPr lang="en-US" dirty="0" err="1" smtClean="0"/>
              <a:t>tener</a:t>
            </a:r>
            <a:r>
              <a:rPr lang="en-US" dirty="0" smtClean="0"/>
              <a:t> un </a:t>
            </a:r>
            <a:r>
              <a:rPr lang="en-US" dirty="0" err="1" smtClean="0"/>
              <a:t>ejemplo</a:t>
            </a:r>
            <a:r>
              <a:rPr lang="en-US" dirty="0" smtClean="0"/>
              <a:t> de los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liderazgo</a:t>
            </a:r>
            <a:r>
              <a:rPr lang="en-US" dirty="0" smtClean="0"/>
              <a:t> </a:t>
            </a:r>
            <a:r>
              <a:rPr lang="en-US" dirty="0" err="1" smtClean="0"/>
              <a:t>varonil</a:t>
            </a:r>
            <a:r>
              <a:rPr lang="en-US" dirty="0" smtClean="0"/>
              <a:t> </a:t>
            </a:r>
            <a:r>
              <a:rPr lang="en-US" dirty="0" err="1" smtClean="0"/>
              <a:t>orde-nado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Dios.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/>
              <a:t>Amante</a:t>
            </a:r>
            <a:r>
              <a:rPr lang="en-US" sz="3200" b="1" i="1" dirty="0" smtClean="0"/>
              <a:t>:   </a:t>
            </a:r>
            <a:r>
              <a:rPr lang="en-US" sz="3200" i="1" u="sng" dirty="0" err="1" smtClean="0"/>
              <a:t>Ef</a:t>
            </a:r>
            <a:r>
              <a:rPr lang="en-US" sz="3200" i="1" u="sng" dirty="0" smtClean="0"/>
              <a:t>. 5:25   </a:t>
            </a:r>
            <a:r>
              <a:rPr lang="en-US" sz="3200" i="1" dirty="0" smtClean="0"/>
              <a:t>“</a:t>
            </a:r>
            <a:r>
              <a:rPr lang="en-US" sz="3200" i="1" dirty="0" err="1" smtClean="0"/>
              <a:t>Maridos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amad</a:t>
            </a:r>
            <a:r>
              <a:rPr lang="en-US" sz="3200" i="1" dirty="0" smtClean="0"/>
              <a:t> a </a:t>
            </a:r>
            <a:r>
              <a:rPr lang="en-US" sz="3200" i="1" dirty="0" err="1" smtClean="0"/>
              <a:t>vuestras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mujeres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como</a:t>
            </a:r>
            <a:r>
              <a:rPr lang="en-US" sz="3200" i="1" dirty="0" smtClean="0"/>
              <a:t> Cristo </a:t>
            </a:r>
            <a:r>
              <a:rPr lang="en-US" sz="3200" i="1" dirty="0" err="1" smtClean="0"/>
              <a:t>amo</a:t>
            </a:r>
            <a:r>
              <a:rPr lang="en-US" sz="3200" i="1" dirty="0" smtClean="0"/>
              <a:t> a la </a:t>
            </a:r>
            <a:r>
              <a:rPr lang="en-US" sz="3200" i="1" dirty="0" err="1" smtClean="0"/>
              <a:t>iglesia</a:t>
            </a:r>
            <a:r>
              <a:rPr lang="en-US" sz="3200" i="1" dirty="0" smtClean="0"/>
              <a:t> y se </a:t>
            </a:r>
            <a:r>
              <a:rPr lang="en-US" sz="3200" i="1" dirty="0" err="1" smtClean="0"/>
              <a:t>entrego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mismo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por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ella</a:t>
            </a:r>
            <a:r>
              <a:rPr lang="en-US" sz="3200" i="1" dirty="0" smtClean="0"/>
              <a:t>”  </a:t>
            </a:r>
            <a:r>
              <a:rPr lang="en-US" sz="3200" b="1" dirty="0" smtClean="0"/>
              <a:t>P.P. “Amar”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41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= </a:t>
            </a:r>
            <a:r>
              <a:rPr lang="en-US" dirty="0" err="1" smtClean="0"/>
              <a:t>Mandamiento</a:t>
            </a:r>
            <a:r>
              <a:rPr lang="en-US" dirty="0" smtClean="0"/>
              <a:t> de </a:t>
            </a:r>
            <a:r>
              <a:rPr lang="en-US" dirty="0" err="1" smtClean="0"/>
              <a:t>amar</a:t>
            </a:r>
            <a:r>
              <a:rPr lang="en-US" dirty="0" smtClean="0"/>
              <a:t>. Dios la </a:t>
            </a:r>
            <a:r>
              <a:rPr lang="en-US" dirty="0" err="1" smtClean="0"/>
              <a:t>diseño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ser </a:t>
            </a:r>
            <a:r>
              <a:rPr lang="en-US" dirty="0" err="1" smtClean="0"/>
              <a:t>amada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cuestiona</a:t>
            </a:r>
            <a:r>
              <a:rPr lang="en-US" dirty="0" smtClean="0"/>
              <a:t>! se </a:t>
            </a:r>
            <a:r>
              <a:rPr lang="en-US" dirty="0" err="1" smtClean="0"/>
              <a:t>siente</a:t>
            </a:r>
            <a:r>
              <a:rPr lang="en-US" dirty="0" smtClean="0"/>
              <a:t> </a:t>
            </a:r>
            <a:r>
              <a:rPr lang="en-US" dirty="0" err="1" smtClean="0"/>
              <a:t>olvidada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Amarla</a:t>
            </a:r>
            <a:r>
              <a:rPr lang="en-US" dirty="0" smtClean="0"/>
              <a:t> solo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me </a:t>
            </a:r>
            <a:r>
              <a:rPr lang="en-US" dirty="0" err="1" smtClean="0"/>
              <a:t>ama</a:t>
            </a:r>
            <a:r>
              <a:rPr lang="en-US" dirty="0" smtClean="0"/>
              <a:t>; </a:t>
            </a:r>
            <a:r>
              <a:rPr lang="en-US" dirty="0" err="1" smtClean="0"/>
              <a:t>si</a:t>
            </a:r>
            <a:r>
              <a:rPr lang="en-US" dirty="0" smtClean="0"/>
              <a:t> lo </a:t>
            </a:r>
            <a:r>
              <a:rPr lang="en-US" dirty="0" err="1" smtClean="0"/>
              <a:t>siento</a:t>
            </a:r>
            <a:r>
              <a:rPr lang="en-US" dirty="0" smtClean="0"/>
              <a:t>; </a:t>
            </a:r>
            <a:r>
              <a:rPr lang="en-US" dirty="0" err="1" smtClean="0"/>
              <a:t>siempre</a:t>
            </a:r>
            <a:r>
              <a:rPr lang="en-US" dirty="0" smtClean="0"/>
              <a:t>!</a:t>
            </a:r>
          </a:p>
          <a:p>
            <a:r>
              <a:rPr lang="en-US" i="1" dirty="0" smtClean="0"/>
              <a:t>Y </a:t>
            </a:r>
            <a:r>
              <a:rPr lang="en-US" i="1" dirty="0" err="1" smtClean="0"/>
              <a:t>alegrate</a:t>
            </a:r>
            <a:r>
              <a:rPr lang="en-US" i="1" dirty="0" smtClean="0"/>
              <a:t> con la </a:t>
            </a:r>
            <a:r>
              <a:rPr lang="en-US" i="1" dirty="0" err="1" smtClean="0"/>
              <a:t>mujer</a:t>
            </a:r>
            <a:r>
              <a:rPr lang="en-US" i="1" dirty="0" smtClean="0"/>
              <a:t> de </a:t>
            </a:r>
            <a:r>
              <a:rPr lang="en-US" i="1" dirty="0" err="1" smtClean="0"/>
              <a:t>tu</a:t>
            </a:r>
            <a:r>
              <a:rPr lang="en-US" i="1" dirty="0" smtClean="0"/>
              <a:t> </a:t>
            </a:r>
            <a:r>
              <a:rPr lang="en-US" i="1" dirty="0" err="1" smtClean="0"/>
              <a:t>juventud</a:t>
            </a:r>
            <a:r>
              <a:rPr lang="en-US" i="1" dirty="0" smtClean="0"/>
              <a:t>, </a:t>
            </a:r>
            <a:r>
              <a:rPr lang="en-US" i="1" dirty="0" err="1" smtClean="0"/>
              <a:t>como</a:t>
            </a:r>
            <a:r>
              <a:rPr lang="en-US" i="1" dirty="0" smtClean="0"/>
              <a:t> </a:t>
            </a:r>
            <a:r>
              <a:rPr lang="en-US" i="1" dirty="0" err="1" smtClean="0"/>
              <a:t>sier-va</a:t>
            </a:r>
            <a:r>
              <a:rPr lang="en-US" i="1" dirty="0" smtClean="0"/>
              <a:t> </a:t>
            </a:r>
            <a:r>
              <a:rPr lang="en-US" i="1" dirty="0" err="1" smtClean="0"/>
              <a:t>amada</a:t>
            </a:r>
            <a:r>
              <a:rPr lang="en-US" i="1" dirty="0" smtClean="0"/>
              <a:t> y </a:t>
            </a:r>
            <a:r>
              <a:rPr lang="en-US" i="1" dirty="0" err="1" smtClean="0"/>
              <a:t>graciosa</a:t>
            </a:r>
            <a:r>
              <a:rPr lang="en-US" i="1" dirty="0" smtClean="0"/>
              <a:t> </a:t>
            </a:r>
            <a:r>
              <a:rPr lang="en-US" i="1" dirty="0" err="1" smtClean="0"/>
              <a:t>gacela</a:t>
            </a:r>
            <a:r>
              <a:rPr lang="en-US" i="1" dirty="0" smtClean="0"/>
              <a:t>.  </a:t>
            </a:r>
            <a:r>
              <a:rPr lang="en-US" i="1" dirty="0" err="1" smtClean="0"/>
              <a:t>Sus</a:t>
            </a:r>
            <a:r>
              <a:rPr lang="en-US" i="1" dirty="0" smtClean="0"/>
              <a:t> </a:t>
            </a:r>
            <a:r>
              <a:rPr lang="en-US" i="1" dirty="0" err="1" smtClean="0"/>
              <a:t>caricias</a:t>
            </a:r>
            <a:r>
              <a:rPr lang="en-US" i="1" dirty="0" smtClean="0"/>
              <a:t> </a:t>
            </a:r>
            <a:r>
              <a:rPr lang="en-US" i="1" dirty="0" err="1" smtClean="0"/>
              <a:t>te</a:t>
            </a:r>
            <a:r>
              <a:rPr lang="en-US" i="1" dirty="0" smtClean="0"/>
              <a:t> </a:t>
            </a:r>
            <a:r>
              <a:rPr lang="en-US" i="1" dirty="0" err="1" smtClean="0"/>
              <a:t>satisfagan</a:t>
            </a:r>
            <a:r>
              <a:rPr lang="en-US" i="1" dirty="0" smtClean="0"/>
              <a:t> en </a:t>
            </a:r>
            <a:r>
              <a:rPr lang="en-US" i="1" dirty="0" err="1" smtClean="0"/>
              <a:t>todo</a:t>
            </a:r>
            <a:r>
              <a:rPr lang="en-US" i="1" dirty="0" smtClean="0"/>
              <a:t> </a:t>
            </a:r>
            <a:r>
              <a:rPr lang="en-US" i="1" dirty="0" err="1" smtClean="0"/>
              <a:t>tiempo</a:t>
            </a:r>
            <a:r>
              <a:rPr lang="en-US" i="1" dirty="0" smtClean="0"/>
              <a:t>. </a:t>
            </a:r>
            <a:r>
              <a:rPr lang="en-US" u="sng" dirty="0" smtClean="0"/>
              <a:t>Pr 5:17-18</a:t>
            </a:r>
          </a:p>
          <a:p>
            <a:pPr algn="just"/>
            <a:r>
              <a:rPr lang="en-US" i="1" u="sng" dirty="0" smtClean="0"/>
              <a:t>1P. 5:7 </a:t>
            </a:r>
            <a:r>
              <a:rPr lang="en-US" i="1" dirty="0" err="1" smtClean="0"/>
              <a:t>Vosotros</a:t>
            </a:r>
            <a:r>
              <a:rPr lang="en-US" i="1" dirty="0" smtClean="0"/>
              <a:t>, </a:t>
            </a:r>
            <a:r>
              <a:rPr lang="en-US" i="1" dirty="0" err="1" smtClean="0"/>
              <a:t>maridos</a:t>
            </a:r>
            <a:r>
              <a:rPr lang="en-US" i="1" dirty="0" smtClean="0"/>
              <a:t>, </a:t>
            </a:r>
            <a:r>
              <a:rPr lang="en-US" i="1" dirty="0" err="1" smtClean="0"/>
              <a:t>igualmente</a:t>
            </a:r>
            <a:r>
              <a:rPr lang="en-US" i="1" dirty="0" smtClean="0"/>
              <a:t>, vivid con </a:t>
            </a:r>
            <a:r>
              <a:rPr lang="en-US" i="1" dirty="0" err="1" smtClean="0"/>
              <a:t>ellas</a:t>
            </a:r>
            <a:r>
              <a:rPr lang="en-US" i="1" dirty="0" smtClean="0"/>
              <a:t> </a:t>
            </a:r>
            <a:r>
              <a:rPr lang="en-US" i="1" dirty="0" err="1" smtClean="0"/>
              <a:t>sabiamente</a:t>
            </a:r>
            <a:r>
              <a:rPr lang="en-US" i="1" dirty="0" smtClean="0"/>
              <a:t>, </a:t>
            </a:r>
            <a:r>
              <a:rPr lang="en-US" i="1" dirty="0" err="1" smtClean="0"/>
              <a:t>dando</a:t>
            </a:r>
            <a:r>
              <a:rPr lang="en-US" i="1" dirty="0" smtClean="0"/>
              <a:t> honor a la </a:t>
            </a:r>
            <a:r>
              <a:rPr lang="en-US" i="1" dirty="0" err="1" smtClean="0"/>
              <a:t>mujer</a:t>
            </a:r>
            <a:r>
              <a:rPr lang="en-US" i="1" dirty="0" smtClean="0"/>
              <a:t> </a:t>
            </a:r>
            <a:r>
              <a:rPr lang="en-US" i="1" dirty="0" err="1" smtClean="0"/>
              <a:t>como</a:t>
            </a:r>
            <a:r>
              <a:rPr lang="en-US" i="1" dirty="0" smtClean="0"/>
              <a:t> a </a:t>
            </a:r>
            <a:r>
              <a:rPr lang="en-US" i="1" dirty="0" err="1" smtClean="0"/>
              <a:t>vaso</a:t>
            </a:r>
            <a:r>
              <a:rPr lang="en-US" i="1" dirty="0" smtClean="0"/>
              <a:t> </a:t>
            </a:r>
            <a:r>
              <a:rPr lang="en-US" i="1" dirty="0" err="1" smtClean="0"/>
              <a:t>mas</a:t>
            </a:r>
            <a:r>
              <a:rPr lang="en-US" i="1" dirty="0" smtClean="0"/>
              <a:t> </a:t>
            </a:r>
            <a:r>
              <a:rPr lang="en-US" i="1" dirty="0" err="1" smtClean="0"/>
              <a:t>fragil</a:t>
            </a:r>
            <a:r>
              <a:rPr lang="en-US" i="1" dirty="0" smtClean="0"/>
              <a:t>, y </a:t>
            </a:r>
            <a:r>
              <a:rPr lang="en-US" i="1" dirty="0" err="1" smtClean="0"/>
              <a:t>como</a:t>
            </a:r>
            <a:r>
              <a:rPr lang="en-US" i="1" dirty="0" smtClean="0"/>
              <a:t> a </a:t>
            </a:r>
            <a:r>
              <a:rPr lang="en-US" i="1" dirty="0" err="1" smtClean="0"/>
              <a:t>coherederas</a:t>
            </a:r>
            <a:r>
              <a:rPr lang="en-US" i="1" dirty="0" smtClean="0"/>
              <a:t> de la </a:t>
            </a:r>
            <a:r>
              <a:rPr lang="en-US" i="1" dirty="0" err="1" smtClean="0"/>
              <a:t>gracia</a:t>
            </a:r>
            <a:r>
              <a:rPr lang="en-US" i="1" dirty="0" smtClean="0"/>
              <a:t> de la </a:t>
            </a:r>
            <a:r>
              <a:rPr lang="en-US" i="1" dirty="0" err="1" smtClean="0"/>
              <a:t>vida</a:t>
            </a:r>
            <a:r>
              <a:rPr lang="en-US" i="1" dirty="0" smtClean="0"/>
              <a:t>,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que</a:t>
            </a:r>
            <a:r>
              <a:rPr lang="en-US" i="1" dirty="0" smtClean="0"/>
              <a:t> </a:t>
            </a:r>
            <a:r>
              <a:rPr lang="en-US" i="1" dirty="0" err="1" smtClean="0"/>
              <a:t>vuestras</a:t>
            </a:r>
            <a:r>
              <a:rPr lang="en-US" i="1" dirty="0" smtClean="0"/>
              <a:t> </a:t>
            </a:r>
            <a:r>
              <a:rPr lang="en-US" i="1" dirty="0" err="1" smtClean="0"/>
              <a:t>oraciones</a:t>
            </a:r>
            <a:r>
              <a:rPr lang="en-US" i="1" dirty="0" smtClean="0"/>
              <a:t> no </a:t>
            </a:r>
            <a:r>
              <a:rPr lang="en-US" i="1" dirty="0" err="1" smtClean="0"/>
              <a:t>tengan</a:t>
            </a:r>
            <a:r>
              <a:rPr lang="en-US" i="1" dirty="0" smtClean="0"/>
              <a:t> </a:t>
            </a:r>
            <a:r>
              <a:rPr lang="en-US" i="1" dirty="0" err="1" smtClean="0"/>
              <a:t>estorbo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La </a:t>
            </a:r>
            <a:r>
              <a:rPr lang="en-US" sz="3200" dirty="0" err="1" smtClean="0"/>
              <a:t>mayoria</a:t>
            </a:r>
            <a:r>
              <a:rPr lang="en-US" sz="3200" dirty="0" smtClean="0"/>
              <a:t> de los hombres no </a:t>
            </a:r>
            <a:r>
              <a:rPr lang="en-US" sz="3200" dirty="0" err="1" smtClean="0"/>
              <a:t>saben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hacer</a:t>
            </a:r>
            <a:r>
              <a:rPr lang="en-US" sz="3200" dirty="0" smtClean="0"/>
              <a:t> </a:t>
            </a:r>
            <a:r>
              <a:rPr lang="en-US" sz="3200" dirty="0" err="1" smtClean="0"/>
              <a:t>feliz</a:t>
            </a:r>
            <a:r>
              <a:rPr lang="en-US" sz="3200" dirty="0" smtClean="0"/>
              <a:t> a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mujer</a:t>
            </a:r>
            <a:r>
              <a:rPr lang="en-US" sz="3200" dirty="0" smtClean="0"/>
              <a:t>.!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dinero</a:t>
            </a:r>
            <a:r>
              <a:rPr lang="en-US" dirty="0" smtClean="0"/>
              <a:t>, </a:t>
            </a:r>
            <a:r>
              <a:rPr lang="en-US" dirty="0" err="1" smtClean="0"/>
              <a:t>ni</a:t>
            </a:r>
            <a:r>
              <a:rPr lang="en-US" dirty="0" smtClean="0"/>
              <a:t> los diamantes, </a:t>
            </a:r>
            <a:r>
              <a:rPr lang="en-US" dirty="0" err="1" smtClean="0"/>
              <a:t>casas</a:t>
            </a:r>
            <a:r>
              <a:rPr lang="en-US" dirty="0" smtClean="0"/>
              <a:t>, </a:t>
            </a:r>
            <a:r>
              <a:rPr lang="en-US" dirty="0" err="1" smtClean="0"/>
              <a:t>viajes</a:t>
            </a:r>
            <a:r>
              <a:rPr lang="en-US" dirty="0" smtClean="0"/>
              <a:t> u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feliz</a:t>
            </a:r>
            <a:r>
              <a:rPr lang="en-US" dirty="0" smtClean="0"/>
              <a:t>, </a:t>
            </a:r>
            <a:r>
              <a:rPr lang="en-US" dirty="0" err="1" smtClean="0"/>
              <a:t>sino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sim-plemente</a:t>
            </a:r>
            <a:r>
              <a:rPr lang="en-US" dirty="0" smtClean="0"/>
              <a:t> el </a:t>
            </a:r>
            <a:r>
              <a:rPr lang="en-US" dirty="0" err="1" smtClean="0"/>
              <a:t>amor</a:t>
            </a:r>
            <a:r>
              <a:rPr lang="en-US" dirty="0" smtClean="0"/>
              <a:t>.  No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acto</a:t>
            </a:r>
            <a:r>
              <a:rPr lang="en-US" dirty="0" smtClean="0"/>
              <a:t> del </a:t>
            </a:r>
            <a:r>
              <a:rPr lang="en-US" dirty="0" err="1" smtClean="0"/>
              <a:t>amor</a:t>
            </a:r>
            <a:r>
              <a:rPr lang="en-US" dirty="0" smtClean="0"/>
              <a:t>, </a:t>
            </a:r>
            <a:r>
              <a:rPr lang="en-US" dirty="0" err="1" smtClean="0"/>
              <a:t>sino</a:t>
            </a:r>
            <a:r>
              <a:rPr lang="en-US" dirty="0" smtClean="0"/>
              <a:t> el </a:t>
            </a:r>
            <a:r>
              <a:rPr lang="en-US" dirty="0" err="1" smtClean="0"/>
              <a:t>trato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produce el </a:t>
            </a:r>
            <a:r>
              <a:rPr lang="en-US" dirty="0" err="1" smtClean="0"/>
              <a:t>acto</a:t>
            </a:r>
            <a:r>
              <a:rPr lang="en-US" dirty="0" smtClean="0"/>
              <a:t> del </a:t>
            </a:r>
            <a:r>
              <a:rPr lang="en-US" dirty="0" err="1" smtClean="0"/>
              <a:t>amor</a:t>
            </a:r>
            <a:r>
              <a:rPr lang="en-US" dirty="0" smtClean="0"/>
              <a:t>…. </a:t>
            </a:r>
            <a:r>
              <a:rPr lang="en-US" dirty="0" err="1" smtClean="0"/>
              <a:t>Ternura</a:t>
            </a:r>
            <a:r>
              <a:rPr lang="en-US" dirty="0" smtClean="0"/>
              <a:t>, </a:t>
            </a:r>
            <a:r>
              <a:rPr lang="en-US" dirty="0" err="1" smtClean="0"/>
              <a:t>comprencion</a:t>
            </a:r>
            <a:r>
              <a:rPr lang="en-US" dirty="0" smtClean="0"/>
              <a:t>, </a:t>
            </a:r>
            <a:r>
              <a:rPr lang="en-US" dirty="0" err="1" smtClean="0"/>
              <a:t>atenciones</a:t>
            </a:r>
            <a:r>
              <a:rPr lang="en-US" dirty="0" smtClean="0"/>
              <a:t>, </a:t>
            </a:r>
            <a:r>
              <a:rPr lang="en-US" dirty="0" err="1" smtClean="0"/>
              <a:t>aceptacion</a:t>
            </a:r>
            <a:r>
              <a:rPr lang="en-US" dirty="0" smtClean="0"/>
              <a:t> y </a:t>
            </a:r>
            <a:r>
              <a:rPr lang="en-US" dirty="0" err="1" smtClean="0"/>
              <a:t>reconocimiento</a:t>
            </a:r>
            <a:r>
              <a:rPr lang="en-US" dirty="0" smtClean="0"/>
              <a:t> de parte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marido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r>
              <a:rPr lang="en-US" dirty="0" smtClean="0"/>
              <a:t> sin </a:t>
            </a:r>
            <a:r>
              <a:rPr lang="en-US" dirty="0" err="1" smtClean="0"/>
              <a:t>ella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44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b="1" u="sng" dirty="0" err="1" smtClean="0"/>
              <a:t>Proveedor</a:t>
            </a:r>
            <a:r>
              <a:rPr lang="en-US" sz="3200" b="1" u="sng" dirty="0" smtClean="0"/>
              <a:t>.  </a:t>
            </a:r>
            <a:r>
              <a:rPr lang="en-US" sz="3200" i="1" dirty="0" err="1" smtClean="0"/>
              <a:t>Porque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nadie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aborrecio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jamas</a:t>
            </a:r>
            <a:r>
              <a:rPr lang="en-US" sz="3200" i="1" dirty="0" smtClean="0"/>
              <a:t> a </a:t>
            </a:r>
            <a:r>
              <a:rPr lang="en-US" sz="3200" i="1" dirty="0" err="1" smtClean="0"/>
              <a:t>su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propia</a:t>
            </a:r>
            <a:r>
              <a:rPr lang="en-US" sz="3200" i="1" dirty="0" smtClean="0"/>
              <a:t> carne, </a:t>
            </a:r>
            <a:r>
              <a:rPr lang="en-US" sz="3200" i="1" dirty="0" err="1" smtClean="0"/>
              <a:t>sino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que</a:t>
            </a:r>
            <a:r>
              <a:rPr lang="en-US" sz="3200" i="1" dirty="0" smtClean="0"/>
              <a:t> la </a:t>
            </a:r>
            <a:r>
              <a:rPr lang="en-US" sz="3200" i="1" dirty="0" err="1" smtClean="0"/>
              <a:t>sustenta</a:t>
            </a:r>
            <a:r>
              <a:rPr lang="en-US" sz="3200" i="1" dirty="0" smtClean="0"/>
              <a:t> y la </a:t>
            </a:r>
            <a:r>
              <a:rPr lang="en-US" sz="3200" i="1" dirty="0" err="1" smtClean="0"/>
              <a:t>cuida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como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tambien</a:t>
            </a:r>
            <a:r>
              <a:rPr lang="en-US" sz="3200" i="1" dirty="0" smtClean="0"/>
              <a:t> Cristo a la </a:t>
            </a:r>
            <a:r>
              <a:rPr lang="en-US" sz="3200" i="1" dirty="0" err="1" smtClean="0"/>
              <a:t>iglesia</a:t>
            </a:r>
            <a:r>
              <a:rPr lang="en-US" sz="3200" i="1" dirty="0" smtClean="0"/>
              <a:t> </a:t>
            </a:r>
            <a:r>
              <a:rPr lang="en-US" sz="3200" u="sng" dirty="0" smtClean="0"/>
              <a:t>Ef.5:29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724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/>
              <a:t>El </a:t>
            </a:r>
            <a:r>
              <a:rPr lang="en-US" dirty="0" err="1" smtClean="0"/>
              <a:t>esposo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la </a:t>
            </a:r>
            <a:r>
              <a:rPr lang="en-US" dirty="0" err="1" smtClean="0"/>
              <a:t>responsavilidad</a:t>
            </a:r>
            <a:r>
              <a:rPr lang="en-US" dirty="0" smtClean="0"/>
              <a:t> y el </a:t>
            </a:r>
            <a:r>
              <a:rPr lang="en-US" dirty="0" err="1" smtClean="0"/>
              <a:t>privilegio</a:t>
            </a:r>
            <a:r>
              <a:rPr lang="en-US" dirty="0" smtClean="0"/>
              <a:t> de </a:t>
            </a:r>
            <a:r>
              <a:rPr lang="en-US" dirty="0" err="1" smtClean="0"/>
              <a:t>proveer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familia</a:t>
            </a:r>
            <a:r>
              <a:rPr lang="en-US" dirty="0" smtClean="0"/>
              <a:t>, </a:t>
            </a:r>
            <a:r>
              <a:rPr lang="en-US" dirty="0" err="1" smtClean="0"/>
              <a:t>fisica</a:t>
            </a:r>
            <a:r>
              <a:rPr lang="en-US" dirty="0" smtClean="0"/>
              <a:t>, </a:t>
            </a:r>
            <a:r>
              <a:rPr lang="en-US" dirty="0" err="1" smtClean="0"/>
              <a:t>emocional</a:t>
            </a:r>
            <a:r>
              <a:rPr lang="en-US" dirty="0" smtClean="0"/>
              <a:t>, y </a:t>
            </a:r>
            <a:r>
              <a:rPr lang="en-US" dirty="0" err="1" smtClean="0"/>
              <a:t>economicamente</a:t>
            </a:r>
            <a:r>
              <a:rPr lang="en-US" dirty="0" smtClean="0"/>
              <a:t>. </a:t>
            </a:r>
          </a:p>
          <a:p>
            <a:pPr algn="just"/>
            <a:r>
              <a:rPr lang="en-US" i="1" dirty="0" err="1" smtClean="0"/>
              <a:t>Poque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alguno</a:t>
            </a:r>
            <a:r>
              <a:rPr lang="en-US" i="1" dirty="0" smtClean="0"/>
              <a:t> no </a:t>
            </a:r>
            <a:r>
              <a:rPr lang="en-US" i="1" dirty="0" err="1" smtClean="0"/>
              <a:t>provee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los </a:t>
            </a:r>
            <a:r>
              <a:rPr lang="en-US" i="1" dirty="0" err="1" smtClean="0"/>
              <a:t>suyos</a:t>
            </a:r>
            <a:r>
              <a:rPr lang="en-US" i="1" dirty="0" smtClean="0"/>
              <a:t>, y </a:t>
            </a:r>
            <a:r>
              <a:rPr lang="en-US" i="1" dirty="0" err="1" smtClean="0"/>
              <a:t>mayormente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los de </a:t>
            </a:r>
            <a:r>
              <a:rPr lang="en-US" i="1" dirty="0" err="1" smtClean="0"/>
              <a:t>su</a:t>
            </a:r>
            <a:r>
              <a:rPr lang="en-US" i="1" dirty="0" smtClean="0"/>
              <a:t> casa, ha </a:t>
            </a:r>
            <a:r>
              <a:rPr lang="en-US" i="1" dirty="0" err="1" smtClean="0"/>
              <a:t>negado</a:t>
            </a:r>
            <a:r>
              <a:rPr lang="en-US" i="1" dirty="0" smtClean="0"/>
              <a:t> la </a:t>
            </a:r>
            <a:r>
              <a:rPr lang="en-US" i="1" dirty="0" err="1" smtClean="0"/>
              <a:t>fe</a:t>
            </a:r>
            <a:r>
              <a:rPr lang="en-US" i="1" dirty="0" smtClean="0"/>
              <a:t>, y 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i="1" dirty="0" err="1" smtClean="0"/>
              <a:t>peor</a:t>
            </a:r>
            <a:r>
              <a:rPr lang="en-US" i="1" dirty="0" smtClean="0"/>
              <a:t> </a:t>
            </a:r>
            <a:r>
              <a:rPr lang="en-US" i="1" dirty="0" err="1" smtClean="0"/>
              <a:t>que</a:t>
            </a:r>
            <a:r>
              <a:rPr lang="en-US" i="1" dirty="0" smtClean="0"/>
              <a:t> un </a:t>
            </a:r>
            <a:r>
              <a:rPr lang="en-US" i="1" dirty="0" err="1" smtClean="0"/>
              <a:t>incnredulo</a:t>
            </a:r>
            <a:r>
              <a:rPr lang="en-US" i="1" dirty="0" smtClean="0"/>
              <a:t> </a:t>
            </a:r>
            <a:r>
              <a:rPr lang="en-US" u="sng" dirty="0" smtClean="0"/>
              <a:t>1Ti. 5:8</a:t>
            </a:r>
          </a:p>
          <a:p>
            <a:pPr algn="just"/>
            <a:r>
              <a:rPr lang="en-US" i="1" dirty="0" smtClean="0"/>
              <a:t>El alma del </a:t>
            </a:r>
            <a:r>
              <a:rPr lang="en-US" i="1" dirty="0" err="1" smtClean="0"/>
              <a:t>perezoso</a:t>
            </a:r>
            <a:r>
              <a:rPr lang="en-US" i="1" dirty="0" smtClean="0"/>
              <a:t> </a:t>
            </a:r>
            <a:r>
              <a:rPr lang="en-US" i="1" dirty="0" err="1" smtClean="0"/>
              <a:t>desea</a:t>
            </a:r>
            <a:r>
              <a:rPr lang="en-US" i="1" dirty="0" smtClean="0"/>
              <a:t>, y nada </a:t>
            </a:r>
            <a:r>
              <a:rPr lang="en-US" i="1" dirty="0" err="1" smtClean="0"/>
              <a:t>alcanza</a:t>
            </a:r>
            <a:r>
              <a:rPr lang="en-US" i="1" dirty="0" smtClean="0"/>
              <a:t>; </a:t>
            </a:r>
            <a:r>
              <a:rPr lang="en-US" i="1" dirty="0" err="1" smtClean="0"/>
              <a:t>mas</a:t>
            </a:r>
            <a:r>
              <a:rPr lang="en-US" i="1" dirty="0" smtClean="0"/>
              <a:t> el alma de los </a:t>
            </a:r>
            <a:r>
              <a:rPr lang="en-US" i="1" dirty="0" err="1" smtClean="0"/>
              <a:t>diligntes</a:t>
            </a:r>
            <a:r>
              <a:rPr lang="en-US" i="1" dirty="0" smtClean="0"/>
              <a:t> sera </a:t>
            </a:r>
            <a:r>
              <a:rPr lang="en-US" i="1" dirty="0" err="1" smtClean="0"/>
              <a:t>prosperada</a:t>
            </a:r>
            <a:r>
              <a:rPr lang="en-US" i="1" dirty="0" smtClean="0"/>
              <a:t>. </a:t>
            </a:r>
            <a:r>
              <a:rPr lang="en-US" u="sng" dirty="0" smtClean="0"/>
              <a:t>Pr. 13:4</a:t>
            </a:r>
            <a:endParaRPr lang="en-US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Protector.  </a:t>
            </a:r>
            <a:r>
              <a:rPr lang="en-US" sz="3200" i="1" dirty="0" err="1" smtClean="0"/>
              <a:t>Dando</a:t>
            </a:r>
            <a:r>
              <a:rPr lang="en-US" sz="3200" i="1" dirty="0" smtClean="0"/>
              <a:t> honor a la </a:t>
            </a:r>
            <a:r>
              <a:rPr lang="en-US" sz="3200" i="1" dirty="0" err="1" smtClean="0"/>
              <a:t>mujer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como</a:t>
            </a:r>
            <a:r>
              <a:rPr lang="en-US" sz="3200" i="1" dirty="0" smtClean="0"/>
              <a:t> a </a:t>
            </a:r>
            <a:r>
              <a:rPr lang="en-US" sz="3200" i="1" dirty="0" err="1" smtClean="0"/>
              <a:t>vaso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fragil</a:t>
            </a:r>
            <a:r>
              <a:rPr lang="en-US" sz="3200" i="1" dirty="0" smtClean="0"/>
              <a:t>. </a:t>
            </a:r>
            <a:r>
              <a:rPr lang="en-US" sz="3200" i="1" u="sng" dirty="0" smtClean="0"/>
              <a:t>1 P. 3:7</a:t>
            </a:r>
            <a:endParaRPr lang="en-US" sz="32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/>
              <a:t>Una</a:t>
            </a:r>
            <a:r>
              <a:rPr lang="en-US" dirty="0" smtClean="0"/>
              <a:t> area </a:t>
            </a:r>
            <a:r>
              <a:rPr lang="en-US" dirty="0" err="1" smtClean="0"/>
              <a:t>donde</a:t>
            </a:r>
            <a:r>
              <a:rPr lang="en-US" dirty="0" smtClean="0"/>
              <a:t> la </a:t>
            </a:r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y pro-</a:t>
            </a:r>
            <a:r>
              <a:rPr lang="en-US" dirty="0" err="1" smtClean="0"/>
              <a:t>teccion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marido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en la </a:t>
            </a:r>
            <a:r>
              <a:rPr lang="en-US" dirty="0" err="1" smtClean="0"/>
              <a:t>disciplina</a:t>
            </a:r>
            <a:r>
              <a:rPr lang="en-US" dirty="0" smtClean="0"/>
              <a:t> de los </a:t>
            </a:r>
            <a:r>
              <a:rPr lang="en-US" dirty="0" err="1" smtClean="0"/>
              <a:t>hijos</a:t>
            </a:r>
            <a:r>
              <a:rPr lang="en-US" dirty="0" smtClean="0"/>
              <a:t>.  La </a:t>
            </a:r>
            <a:r>
              <a:rPr lang="en-US" dirty="0" err="1" smtClean="0"/>
              <a:t>correccion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ser </a:t>
            </a:r>
            <a:r>
              <a:rPr lang="en-US" dirty="0" err="1" smtClean="0"/>
              <a:t>aplicada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dos. Hay </a:t>
            </a:r>
            <a:r>
              <a:rPr lang="en-US" dirty="0" err="1" smtClean="0"/>
              <a:t>lugares</a:t>
            </a:r>
            <a:r>
              <a:rPr lang="en-US" dirty="0" smtClean="0"/>
              <a:t> </a:t>
            </a:r>
            <a:r>
              <a:rPr lang="en-US" dirty="0" err="1" smtClean="0"/>
              <a:t>donde</a:t>
            </a:r>
            <a:r>
              <a:rPr lang="en-US" dirty="0" smtClean="0"/>
              <a:t> a la mama la </a:t>
            </a:r>
            <a:r>
              <a:rPr lang="en-US" dirty="0" err="1" smtClean="0"/>
              <a:t>tratan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sirvienta</a:t>
            </a:r>
            <a:r>
              <a:rPr lang="en-US" dirty="0" smtClean="0"/>
              <a:t>. Es </a:t>
            </a:r>
            <a:r>
              <a:rPr lang="en-US" dirty="0" err="1" smtClean="0"/>
              <a:t>mas</a:t>
            </a:r>
            <a:r>
              <a:rPr lang="en-US" dirty="0" smtClean="0"/>
              <a:t> le </a:t>
            </a:r>
            <a:r>
              <a:rPr lang="en-US" dirty="0" err="1" smtClean="0"/>
              <a:t>levantan</a:t>
            </a:r>
            <a:r>
              <a:rPr lang="en-US" dirty="0" smtClean="0"/>
              <a:t> la ma-no.!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710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Gn 1:28 Y los bendijo Dios, y les dijo: Fructificad y multiplicaos llenad la tierra y sojuzgadla,</vt:lpstr>
      <vt:lpstr>Cuatro principios universales que dan fuerza a la familia:</vt:lpstr>
      <vt:lpstr>EL ORDEN DE DIOS PARA EL BARON.</vt:lpstr>
      <vt:lpstr>En el hogar Dios a delegado al esposo, pero esto no significa que el deba ser un tirano. </vt:lpstr>
      <vt:lpstr>Amante:   Ef. 5:25   “Maridos, amad a vuestras mujeres, asi como Cristo amo a la iglesia y se entrego asi mismo por ella”  P.P. “Amar”</vt:lpstr>
      <vt:lpstr>La mayoria de los hombres no saben como hacer feliz a su mujer.!</vt:lpstr>
      <vt:lpstr>Proveedor.  Porque nadie aborrecio jamas a su propia carne, sino que la sustenta y la cuida, como tambien Cristo a la iglesia Ef.5:29</vt:lpstr>
      <vt:lpstr>Protector.  Dando honor a la mujer como a vaso mas fragil. 1 P. 3:7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admin</cp:lastModifiedBy>
  <cp:revision>30</cp:revision>
  <dcterms:created xsi:type="dcterms:W3CDTF">2008-04-23T14:57:03Z</dcterms:created>
  <dcterms:modified xsi:type="dcterms:W3CDTF">2012-11-17T17:51:50Z</dcterms:modified>
</cp:coreProperties>
</file>